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22"/>
  </p:notesMasterIdLst>
  <p:sldIdLst>
    <p:sldId id="257" r:id="rId2"/>
    <p:sldId id="259" r:id="rId3"/>
    <p:sldId id="274" r:id="rId4"/>
    <p:sldId id="287" r:id="rId5"/>
    <p:sldId id="281" r:id="rId6"/>
    <p:sldId id="261" r:id="rId7"/>
    <p:sldId id="288" r:id="rId8"/>
    <p:sldId id="290" r:id="rId9"/>
    <p:sldId id="291" r:id="rId10"/>
    <p:sldId id="292" r:id="rId11"/>
    <p:sldId id="293" r:id="rId12"/>
    <p:sldId id="289" r:id="rId13"/>
    <p:sldId id="294" r:id="rId14"/>
    <p:sldId id="295" r:id="rId15"/>
    <p:sldId id="296" r:id="rId16"/>
    <p:sldId id="297" r:id="rId17"/>
    <p:sldId id="299" r:id="rId18"/>
    <p:sldId id="300" r:id="rId19"/>
    <p:sldId id="298" r:id="rId20"/>
    <p:sldId id="286" r:id="rId21"/>
  </p:sldIdLst>
  <p:sldSz cx="12190413" cy="6859588"/>
  <p:notesSz cx="6858000" cy="9144000"/>
  <p:embeddedFontLst>
    <p:embeddedFont>
      <p:font typeface="宋体" panose="02010600030101010101" pitchFamily="2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entury" panose="02040604050505020304" pitchFamily="18" charset="0"/>
      <p:regular r:id="rId30"/>
    </p:embeddedFont>
    <p:embeddedFont>
      <p:font typeface="Constantia" panose="02030602050306030303" pitchFamily="18" charset="0"/>
      <p:regular r:id="rId31"/>
      <p:bold r:id="rId32"/>
      <p:italic r:id="rId33"/>
      <p:boldItalic r:id="rId34"/>
    </p:embeddedFont>
    <p:embeddedFont>
      <p:font typeface="Ebrima" panose="02000000000000000000" pitchFamily="2" charset="0"/>
      <p:regular r:id="rId35"/>
      <p:bold r:id="rId36"/>
    </p:embeddedFont>
    <p:embeddedFont>
      <p:font typeface="Felix Titling" panose="04060505060202020A04" pitchFamily="82" charset="0"/>
      <p:regular r:id="rId37"/>
    </p:embeddedFont>
    <p:embeddedFont>
      <p:font typeface="Yu Gothic Light" panose="020B0300000000000000" pitchFamily="34" charset="-128"/>
      <p:regular r:id="rId38"/>
    </p:embeddedFont>
    <p:embeddedFont>
      <p:font typeface="创艺简细圆"/>
      <p:regular r:id="rId39"/>
    </p:embeddedFont>
  </p:embeddedFont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2060"/>
    <a:srgbClr val="000000"/>
    <a:srgbClr val="777777"/>
    <a:srgbClr val="333D5B"/>
    <a:srgbClr val="D9D9D9"/>
    <a:srgbClr val="4E8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30381C-4AD4-46EB-91A5-E60F56237F7F}" v="26" dt="2018-08-09T07:01:45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34" autoAdjust="0"/>
  </p:normalViewPr>
  <p:slideViewPr>
    <p:cSldViewPr>
      <p:cViewPr>
        <p:scale>
          <a:sx n="66" d="100"/>
          <a:sy n="66" d="100"/>
        </p:scale>
        <p:origin x="581" y="18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bg1"/>
                </a:solidFill>
              </a:rPr>
              <a:t>75 of 244 Properties are more profitable on short-term</a:t>
            </a:r>
            <a:r>
              <a:rPr lang="en-US" sz="2400" baseline="0" dirty="0">
                <a:solidFill>
                  <a:schemeClr val="bg1"/>
                </a:solidFill>
              </a:rPr>
              <a:t> rental</a:t>
            </a:r>
            <a:endParaRPr lang="en-US" sz="24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Properties</c:v>
                </c:pt>
              </c:strCache>
            </c:strRef>
          </c:tx>
          <c:dPt>
            <c:idx val="0"/>
            <c:bubble3D val="0"/>
            <c:explosion val="5"/>
            <c:spPr>
              <a:solidFill>
                <a:srgbClr val="0070C0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66A-43BC-AF9D-FDE6B21E7288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rgbClr val="000000">
                    <a:alpha val="80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6A-43BC-AF9D-FDE6B21E7288}"/>
              </c:ext>
            </c:extLst>
          </c:dPt>
          <c:dLbls>
            <c:dLbl>
              <c:idx val="0"/>
              <c:layout>
                <c:manualLayout>
                  <c:x val="-4.9460902193663156E-2"/>
                  <c:y val="9.73002404909611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66A-43BC-AF9D-FDE6B21E7288}"/>
                </c:ext>
              </c:extLst>
            </c:dLbl>
            <c:dLbl>
              <c:idx val="1"/>
              <c:layout>
                <c:manualLayout>
                  <c:x val="6.3656233536775478E-2"/>
                  <c:y val="-0.1086884599721489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4511487970870613E-2"/>
                      <c:h val="6.448497725916928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66A-43BC-AF9D-FDE6B21E72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Profitable</c:v>
                </c:pt>
                <c:pt idx="1">
                  <c:v>Not Profitable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6A-43BC-AF9D-FDE6B21E72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238538011905476"/>
          <c:y val="0.47122368228599604"/>
          <c:w val="0.14663415534474664"/>
          <c:h val="0.158880891053830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469555466059327E-2"/>
          <c:y val="3.260552971623671E-2"/>
          <c:w val="0.80813746389290075"/>
          <c:h val="0.836054320711523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25% transaction fees</c:v>
                </c:pt>
              </c:strCache>
            </c:strRef>
          </c:tx>
          <c:spPr>
            <a:solidFill>
              <a:srgbClr val="777777">
                <a:alpha val="8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394145</c:v>
                </c:pt>
                <c:pt idx="1">
                  <c:v>1858145</c:v>
                </c:pt>
                <c:pt idx="2">
                  <c:v>1858145</c:v>
                </c:pt>
                <c:pt idx="3">
                  <c:v>1492145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44-4EA2-8586-2155D4839D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30% transaction fees</c:v>
                </c:pt>
              </c:strCache>
            </c:strRef>
          </c:tx>
          <c:spPr>
            <a:solidFill>
              <a:srgbClr val="0070C0">
                <a:alpha val="7098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389212</c:v>
                </c:pt>
                <c:pt idx="1">
                  <c:v>1373212</c:v>
                </c:pt>
                <c:pt idx="2">
                  <c:v>1373212</c:v>
                </c:pt>
                <c:pt idx="3">
                  <c:v>1127212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44-4EA2-8586-2155D4839D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 transaction fees</c:v>
                </c:pt>
              </c:strCache>
            </c:strRef>
          </c:tx>
          <c:spPr>
            <a:solidFill>
              <a:srgbClr val="002060">
                <a:alpha val="8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203908</c:v>
                </c:pt>
                <c:pt idx="1">
                  <c:v>827908</c:v>
                </c:pt>
                <c:pt idx="2">
                  <c:v>827908</c:v>
                </c:pt>
                <c:pt idx="3">
                  <c:v>671908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44-4EA2-8586-2155D4839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547392"/>
        <c:axId val="769547720"/>
      </c:barChart>
      <c:catAx>
        <c:axId val="76954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720"/>
        <c:crosses val="autoZero"/>
        <c:auto val="1"/>
        <c:lblAlgn val="ctr"/>
        <c:lblOffset val="100"/>
        <c:noMultiLvlLbl val="0"/>
      </c:catAx>
      <c:valAx>
        <c:axId val="769547720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864928202421954"/>
          <c:y val="2.2002066403664776E-2"/>
          <c:w val="0.25135071797578046"/>
          <c:h val="0.212604436425121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469555466059327E-2"/>
          <c:y val="3.260552971623671E-2"/>
          <c:w val="0.80813746389290075"/>
          <c:h val="0.836054320711523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days stay</c:v>
                </c:pt>
              </c:strCache>
            </c:strRef>
          </c:tx>
          <c:spPr>
            <a:solidFill>
              <a:srgbClr val="777777">
                <a:alpha val="8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357599</c:v>
                </c:pt>
                <c:pt idx="1">
                  <c:v>1149599</c:v>
                </c:pt>
                <c:pt idx="2">
                  <c:v>1149599</c:v>
                </c:pt>
                <c:pt idx="3">
                  <c:v>951599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44-4EA2-8586-2155D4839D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 days stay</c:v>
                </c:pt>
              </c:strCache>
            </c:strRef>
          </c:tx>
          <c:spPr>
            <a:solidFill>
              <a:srgbClr val="0070C0">
                <a:alpha val="7098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389212</c:v>
                </c:pt>
                <c:pt idx="1">
                  <c:v>1373212</c:v>
                </c:pt>
                <c:pt idx="2">
                  <c:v>1373212</c:v>
                </c:pt>
                <c:pt idx="3">
                  <c:v>1127212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44-4EA2-8586-2155D4839D5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 days stay</c:v>
                </c:pt>
              </c:strCache>
            </c:strRef>
          </c:tx>
          <c:spPr>
            <a:solidFill>
              <a:srgbClr val="002060">
                <a:alpha val="8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361644</c:v>
                </c:pt>
                <c:pt idx="1">
                  <c:v>1561644</c:v>
                </c:pt>
                <c:pt idx="2">
                  <c:v>1561644</c:v>
                </c:pt>
                <c:pt idx="3">
                  <c:v>1261644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44-4EA2-8586-2155D4839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547392"/>
        <c:axId val="769547720"/>
      </c:barChart>
      <c:catAx>
        <c:axId val="76954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720"/>
        <c:crosses val="autoZero"/>
        <c:auto val="1"/>
        <c:lblAlgn val="ctr"/>
        <c:lblOffset val="100"/>
        <c:noMultiLvlLbl val="0"/>
      </c:catAx>
      <c:valAx>
        <c:axId val="769547720"/>
        <c:scaling>
          <c:orientation val="minMax"/>
          <c:max val="2000000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943468086879232"/>
          <c:y val="2.2002066403664776E-2"/>
          <c:w val="0.17970069297855792"/>
          <c:h val="0.212604436425121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469555466059327E-2"/>
          <c:y val="3.260552971623671E-2"/>
          <c:w val="0.80813746389290075"/>
          <c:h val="0.836054320711523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0070C0">
                <a:alpha val="8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Sheet1!$B$2:$B$5</c:f>
              <c:numCache>
                <c:formatCode>"$"#,##0</c:formatCode>
                <c:ptCount val="4"/>
                <c:pt idx="0">
                  <c:v>501378</c:v>
                </c:pt>
                <c:pt idx="1">
                  <c:v>885378</c:v>
                </c:pt>
                <c:pt idx="2">
                  <c:v>885378</c:v>
                </c:pt>
                <c:pt idx="3">
                  <c:v>789378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1B-439D-A770-BD750DBE4B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547392"/>
        <c:axId val="769547720"/>
      </c:barChart>
      <c:catAx>
        <c:axId val="76954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720"/>
        <c:crosses val="autoZero"/>
        <c:auto val="1"/>
        <c:lblAlgn val="ctr"/>
        <c:lblOffset val="100"/>
        <c:noMultiLvlLbl val="0"/>
      </c:catAx>
      <c:valAx>
        <c:axId val="769547720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2511E-96FE-4080-9DB9-6E8D4B23458E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26454-6425-4718-9784-662B9C456F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492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26454-6425-4718-9784-662B9C456F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35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0"/>
            <a:ext cx="12190413" cy="6935806"/>
            <a:chOff x="0" y="0"/>
            <a:chExt cx="12192000" cy="69342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94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53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49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5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0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3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415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9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72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7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5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2018/8/9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51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3" y="-38109"/>
            <a:ext cx="12190412" cy="69358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任意多边形 5"/>
          <p:cNvSpPr/>
          <p:nvPr/>
        </p:nvSpPr>
        <p:spPr>
          <a:xfrm rot="18177226" flipH="1">
            <a:off x="-916891" y="-721714"/>
            <a:ext cx="9217289" cy="7219092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8500" h="6883400">
                <a:moveTo>
                  <a:pt x="0" y="12700"/>
                </a:moveTo>
                <a:lnTo>
                  <a:pt x="0" y="63500"/>
                </a:lnTo>
                <a:lnTo>
                  <a:pt x="3937000" y="6883400"/>
                </a:lnTo>
                <a:lnTo>
                  <a:pt x="9588500" y="6870700"/>
                </a:lnTo>
                <a:cubicBezTo>
                  <a:pt x="9584267" y="4580467"/>
                  <a:pt x="9580033" y="2290233"/>
                  <a:pt x="9575800" y="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-38109"/>
            <a:ext cx="12226920" cy="6935806"/>
            <a:chOff x="0" y="-866091"/>
            <a:chExt cx="12192000" cy="8590181"/>
          </a:xfrm>
        </p:grpSpPr>
        <p:sp>
          <p:nvSpPr>
            <p:cNvPr id="5" name="矩形 4"/>
            <p:cNvSpPr/>
            <p:nvPr/>
          </p:nvSpPr>
          <p:spPr>
            <a:xfrm>
              <a:off x="0" y="-866090"/>
              <a:ext cx="8082116" cy="8590179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8377084" y="-866091"/>
              <a:ext cx="3814916" cy="8590181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任意多边形 7"/>
          <p:cNvSpPr/>
          <p:nvPr/>
        </p:nvSpPr>
        <p:spPr>
          <a:xfrm rot="3679798">
            <a:off x="9164739" y="3838554"/>
            <a:ext cx="3854363" cy="4568614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  <a:gd name="connsiteX0" fmla="*/ 0 w 9575800"/>
              <a:gd name="connsiteY0" fmla="*/ 12700 h 6883400"/>
              <a:gd name="connsiteX1" fmla="*/ 0 w 9575800"/>
              <a:gd name="connsiteY1" fmla="*/ 63500 h 6883400"/>
              <a:gd name="connsiteX2" fmla="*/ 3937000 w 9575800"/>
              <a:gd name="connsiteY2" fmla="*/ 6883400 h 6883400"/>
              <a:gd name="connsiteX3" fmla="*/ 9575800 w 9575800"/>
              <a:gd name="connsiteY3" fmla="*/ 0 h 6883400"/>
              <a:gd name="connsiteX4" fmla="*/ 0 w 9575800"/>
              <a:gd name="connsiteY4" fmla="*/ 12700 h 6883400"/>
              <a:gd name="connsiteX0" fmla="*/ 0 w 9575800"/>
              <a:gd name="connsiteY0" fmla="*/ 12700 h 6929760"/>
              <a:gd name="connsiteX1" fmla="*/ 0 w 9575800"/>
              <a:gd name="connsiteY1" fmla="*/ 63500 h 6929760"/>
              <a:gd name="connsiteX2" fmla="*/ 3962598 w 9575800"/>
              <a:gd name="connsiteY2" fmla="*/ 6929760 h 6929760"/>
              <a:gd name="connsiteX3" fmla="*/ 9575800 w 9575800"/>
              <a:gd name="connsiteY3" fmla="*/ 0 h 6929760"/>
              <a:gd name="connsiteX4" fmla="*/ 0 w 9575800"/>
              <a:gd name="connsiteY4" fmla="*/ 12700 h 6929760"/>
              <a:gd name="connsiteX0" fmla="*/ 0 w 5394685"/>
              <a:gd name="connsiteY0" fmla="*/ 0 h 6917060"/>
              <a:gd name="connsiteX1" fmla="*/ 0 w 5394685"/>
              <a:gd name="connsiteY1" fmla="*/ 50800 h 6917060"/>
              <a:gd name="connsiteX2" fmla="*/ 3962598 w 5394685"/>
              <a:gd name="connsiteY2" fmla="*/ 6917060 h 6917060"/>
              <a:gd name="connsiteX3" fmla="*/ 5394685 w 5394685"/>
              <a:gd name="connsiteY3" fmla="*/ 4419577 h 6917060"/>
              <a:gd name="connsiteX4" fmla="*/ 0 w 5394685"/>
              <a:gd name="connsiteY4" fmla="*/ 0 h 6917060"/>
              <a:gd name="connsiteX0" fmla="*/ 818730 w 5394685"/>
              <a:gd name="connsiteY0" fmla="*/ 395472 h 6866260"/>
              <a:gd name="connsiteX1" fmla="*/ 0 w 5394685"/>
              <a:gd name="connsiteY1" fmla="*/ 0 h 6866260"/>
              <a:gd name="connsiteX2" fmla="*/ 3962598 w 5394685"/>
              <a:gd name="connsiteY2" fmla="*/ 6866260 h 6866260"/>
              <a:gd name="connsiteX3" fmla="*/ 5394685 w 5394685"/>
              <a:gd name="connsiteY3" fmla="*/ 4368777 h 6866260"/>
              <a:gd name="connsiteX4" fmla="*/ 818730 w 5394685"/>
              <a:gd name="connsiteY4" fmla="*/ 395472 h 6866260"/>
              <a:gd name="connsiteX0" fmla="*/ 5394685 w 5394685"/>
              <a:gd name="connsiteY0" fmla="*/ 4368777 h 6866260"/>
              <a:gd name="connsiteX1" fmla="*/ 0 w 5394685"/>
              <a:gd name="connsiteY1" fmla="*/ 0 h 6866260"/>
              <a:gd name="connsiteX2" fmla="*/ 3962598 w 5394685"/>
              <a:gd name="connsiteY2" fmla="*/ 6866260 h 6866260"/>
              <a:gd name="connsiteX3" fmla="*/ 5394685 w 5394685"/>
              <a:gd name="connsiteY3" fmla="*/ 4368777 h 6866260"/>
              <a:gd name="connsiteX0" fmla="*/ 4063367 w 4063367"/>
              <a:gd name="connsiteY0" fmla="*/ 2071726 h 4569209"/>
              <a:gd name="connsiteX1" fmla="*/ 0 w 4063367"/>
              <a:gd name="connsiteY1" fmla="*/ 0 h 4569209"/>
              <a:gd name="connsiteX2" fmla="*/ 2631280 w 4063367"/>
              <a:gd name="connsiteY2" fmla="*/ 4569209 h 4569209"/>
              <a:gd name="connsiteX3" fmla="*/ 4063367 w 4063367"/>
              <a:gd name="connsiteY3" fmla="*/ 2071726 h 456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3367" h="4569209">
                <a:moveTo>
                  <a:pt x="4063367" y="2071726"/>
                </a:moveTo>
                <a:lnTo>
                  <a:pt x="0" y="0"/>
                </a:lnTo>
                <a:lnTo>
                  <a:pt x="2631280" y="4569209"/>
                </a:lnTo>
                <a:lnTo>
                  <a:pt x="4063367" y="2071726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-14513" y="-869815"/>
            <a:ext cx="1841624" cy="2844217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" fmla="*/ 14515 w 2249715"/>
              <a:gd name="connsiteY0" fmla="*/ 0 h 3468913"/>
              <a:gd name="connsiteX1" fmla="*/ 0 w 2249715"/>
              <a:gd name="connsiteY1" fmla="*/ 3468913 h 3468913"/>
              <a:gd name="connsiteX2" fmla="*/ 2249715 w 2249715"/>
              <a:gd name="connsiteY2" fmla="*/ 14514 h 3468913"/>
              <a:gd name="connsiteX3" fmla="*/ 14515 w 2249715"/>
              <a:gd name="connsiteY3" fmla="*/ 0 h 346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91148" y="2812635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" fmla="*/ 14515 w 2249715"/>
              <a:gd name="connsiteY0" fmla="*/ 0 h 3468913"/>
              <a:gd name="connsiteX1" fmla="*/ 0 w 2249715"/>
              <a:gd name="connsiteY1" fmla="*/ 3468913 h 3468913"/>
              <a:gd name="connsiteX2" fmla="*/ 2249715 w 2249715"/>
              <a:gd name="connsiteY2" fmla="*/ 14514 h 3468913"/>
              <a:gd name="connsiteX3" fmla="*/ 14515 w 2249715"/>
              <a:gd name="connsiteY3" fmla="*/ 0 h 346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619598" y="3074134"/>
            <a:ext cx="52595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spc="900" dirty="0">
                <a:ln w="0"/>
                <a:solidFill>
                  <a:prstClr val="white">
                    <a:lumMod val="85000"/>
                  </a:prstClr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Data </a:t>
            </a:r>
            <a:r>
              <a:rPr lang="en-US" altLang="zh-CN" sz="3200" b="1" spc="900" dirty="0">
                <a:ln w="0"/>
                <a:solidFill>
                  <a:prstClr val="white">
                    <a:lumMod val="85000"/>
                  </a:prstClr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Analysis</a:t>
            </a:r>
            <a:r>
              <a:rPr lang="en-US" altLang="zh-CN" sz="3200" spc="900" dirty="0">
                <a:ln w="0"/>
                <a:solidFill>
                  <a:prstClr val="white"/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 </a:t>
            </a:r>
            <a:endParaRPr lang="zh-CN" altLang="en-US" sz="3200" spc="900" dirty="0">
              <a:ln w="0"/>
              <a:solidFill>
                <a:prstClr val="white"/>
              </a:solidFill>
              <a:latin typeface="Felix Titling" panose="04060505060202020A04" pitchFamily="82" charset="0"/>
              <a:ea typeface="Yu Gothic Light" panose="020B0300000000000000" pitchFamily="34" charset="-128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856259" y="-2717133"/>
            <a:ext cx="1041756" cy="1630986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 rot="10800000">
            <a:off x="6820279" y="4173319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" fmla="*/ 14515 w 2249715"/>
              <a:gd name="connsiteY0" fmla="*/ 0 h 3468913"/>
              <a:gd name="connsiteX1" fmla="*/ 0 w 2249715"/>
              <a:gd name="connsiteY1" fmla="*/ 3468913 h 3468913"/>
              <a:gd name="connsiteX2" fmla="*/ 2249715 w 2249715"/>
              <a:gd name="connsiteY2" fmla="*/ 14514 h 3468913"/>
              <a:gd name="connsiteX3" fmla="*/ 14515 w 2249715"/>
              <a:gd name="connsiteY3" fmla="*/ 0 h 346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4" name="任意多边形 93"/>
          <p:cNvSpPr/>
          <p:nvPr/>
        </p:nvSpPr>
        <p:spPr>
          <a:xfrm flipH="1">
            <a:off x="9883647" y="4746020"/>
            <a:ext cx="5015273" cy="1573478"/>
          </a:xfrm>
          <a:custGeom>
            <a:avLst/>
            <a:gdLst>
              <a:gd name="connsiteX0" fmla="*/ 3918857 w 5015926"/>
              <a:gd name="connsiteY0" fmla="*/ 0 h 1204687"/>
              <a:gd name="connsiteX1" fmla="*/ 5015926 w 5015926"/>
              <a:gd name="connsiteY1" fmla="*/ 1204687 h 1204687"/>
              <a:gd name="connsiteX2" fmla="*/ 3918857 w 5015926"/>
              <a:gd name="connsiteY2" fmla="*/ 1204687 h 1204687"/>
              <a:gd name="connsiteX3" fmla="*/ 0 w 5015926"/>
              <a:gd name="connsiteY3" fmla="*/ 1204687 h 1204687"/>
              <a:gd name="connsiteX4" fmla="*/ 0 w 5015926"/>
              <a:gd name="connsiteY4" fmla="*/ 1 h 1204687"/>
              <a:gd name="connsiteX5" fmla="*/ 3918857 w 5015926"/>
              <a:gd name="connsiteY5" fmla="*/ 1 h 1204687"/>
              <a:gd name="connsiteX0" fmla="*/ 4083957 w 5015926"/>
              <a:gd name="connsiteY0" fmla="*/ 0 h 1204687"/>
              <a:gd name="connsiteX1" fmla="*/ 5015926 w 5015926"/>
              <a:gd name="connsiteY1" fmla="*/ 1204687 h 1204687"/>
              <a:gd name="connsiteX2" fmla="*/ 3918857 w 5015926"/>
              <a:gd name="connsiteY2" fmla="*/ 1204687 h 1204687"/>
              <a:gd name="connsiteX3" fmla="*/ 0 w 5015926"/>
              <a:gd name="connsiteY3" fmla="*/ 1204687 h 1204687"/>
              <a:gd name="connsiteX4" fmla="*/ 0 w 5015926"/>
              <a:gd name="connsiteY4" fmla="*/ 1 h 1204687"/>
              <a:gd name="connsiteX5" fmla="*/ 3918857 w 5015926"/>
              <a:gd name="connsiteY5" fmla="*/ 1 h 1204687"/>
              <a:gd name="connsiteX6" fmla="*/ 4083957 w 5015926"/>
              <a:gd name="connsiteY6" fmla="*/ 0 h 1204687"/>
              <a:gd name="connsiteX0" fmla="*/ 4045857 w 5015926"/>
              <a:gd name="connsiteY0" fmla="*/ 0 h 1204687"/>
              <a:gd name="connsiteX1" fmla="*/ 5015926 w 5015926"/>
              <a:gd name="connsiteY1" fmla="*/ 1204687 h 1204687"/>
              <a:gd name="connsiteX2" fmla="*/ 3918857 w 5015926"/>
              <a:gd name="connsiteY2" fmla="*/ 1204687 h 1204687"/>
              <a:gd name="connsiteX3" fmla="*/ 0 w 5015926"/>
              <a:gd name="connsiteY3" fmla="*/ 1204687 h 1204687"/>
              <a:gd name="connsiteX4" fmla="*/ 0 w 5015926"/>
              <a:gd name="connsiteY4" fmla="*/ 1 h 1204687"/>
              <a:gd name="connsiteX5" fmla="*/ 3918857 w 5015926"/>
              <a:gd name="connsiteY5" fmla="*/ 1 h 1204687"/>
              <a:gd name="connsiteX6" fmla="*/ 4045857 w 5015926"/>
              <a:gd name="connsiteY6" fmla="*/ 0 h 120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5926" h="1204687">
                <a:moveTo>
                  <a:pt x="4045857" y="0"/>
                </a:moveTo>
                <a:lnTo>
                  <a:pt x="5015926" y="1204687"/>
                </a:lnTo>
                <a:lnTo>
                  <a:pt x="3918857" y="1204687"/>
                </a:lnTo>
                <a:lnTo>
                  <a:pt x="0" y="1204687"/>
                </a:lnTo>
                <a:lnTo>
                  <a:pt x="0" y="1"/>
                </a:lnTo>
                <a:lnTo>
                  <a:pt x="3918857" y="1"/>
                </a:lnTo>
                <a:lnTo>
                  <a:pt x="4045857" y="0"/>
                </a:lnTo>
                <a:close/>
              </a:path>
            </a:pathLst>
          </a:custGeom>
          <a:solidFill>
            <a:schemeClr val="accent1">
              <a:lumMod val="75000"/>
              <a:alpha val="35000"/>
            </a:schemeClr>
          </a:solidFill>
          <a:ln>
            <a:solidFill>
              <a:schemeClr val="bg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V="1">
            <a:off x="-1107554" y="2812810"/>
            <a:ext cx="1911026" cy="2991924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V="1">
            <a:off x="740276" y="-2004393"/>
            <a:ext cx="1911026" cy="2991924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13">
            <a:extLst>
              <a:ext uri="{FF2B5EF4-FFF2-40B4-BE49-F238E27FC236}">
                <a16:creationId xmlns:a16="http://schemas.microsoft.com/office/drawing/2014/main" id="{AF0DC774-D5C4-49A5-BA17-71641B2C3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98" y="3750956"/>
            <a:ext cx="65397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2400" b="1" spc="900" dirty="0">
                <a:ln w="0"/>
                <a:solidFill>
                  <a:prstClr val="white">
                    <a:lumMod val="85000"/>
                  </a:prstClr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For </a:t>
            </a:r>
            <a:r>
              <a:rPr lang="en-US" altLang="zh-CN" sz="2400" b="1" spc="900" dirty="0">
                <a:ln w="0"/>
                <a:solidFill>
                  <a:srgbClr val="4E85B7"/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Short-term</a:t>
            </a:r>
            <a:r>
              <a:rPr lang="en-US" altLang="zh-CN" sz="2400" b="1" spc="900" dirty="0">
                <a:ln w="0"/>
                <a:solidFill>
                  <a:prstClr val="white">
                    <a:lumMod val="85000"/>
                  </a:prstClr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 rental</a:t>
            </a:r>
            <a:endParaRPr lang="zh-CN" altLang="en-US" sz="2400" b="1" spc="900" dirty="0">
              <a:ln w="0"/>
              <a:solidFill>
                <a:prstClr val="white"/>
              </a:solidFill>
              <a:latin typeface="Felix Titling" panose="04060505060202020A04" pitchFamily="82" charset="0"/>
              <a:ea typeface="Yu Gothic Light" panose="020B0300000000000000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96917-D999-4669-B0E7-DF37F813C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74" y="107190"/>
            <a:ext cx="1486694" cy="2982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E1B82D6-0A82-49F1-B9A0-04B0CCFC4251}"/>
              </a:ext>
            </a:extLst>
          </p:cNvPr>
          <p:cNvGrpSpPr/>
          <p:nvPr/>
        </p:nvGrpSpPr>
        <p:grpSpPr>
          <a:xfrm>
            <a:off x="12647934" y="1524055"/>
            <a:ext cx="2042742" cy="426092"/>
            <a:chOff x="3358902" y="2493372"/>
            <a:chExt cx="5179770" cy="10804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06DD14-AC35-4379-942F-D4B8D4BD41D3}"/>
                </a:ext>
              </a:extLst>
            </p:cNvPr>
            <p:cNvSpPr/>
            <p:nvPr/>
          </p:nvSpPr>
          <p:spPr>
            <a:xfrm>
              <a:off x="5946384" y="2493372"/>
              <a:ext cx="1296144" cy="108012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E00028-6934-4B53-9A2C-36C7F256AF39}"/>
                </a:ext>
              </a:extLst>
            </p:cNvPr>
            <p:cNvSpPr/>
            <p:nvPr/>
          </p:nvSpPr>
          <p:spPr>
            <a:xfrm>
              <a:off x="7242528" y="2493372"/>
              <a:ext cx="1296144" cy="108012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64FD0-B3A3-465D-845F-6E67897E2612}"/>
                </a:ext>
              </a:extLst>
            </p:cNvPr>
            <p:cNvSpPr/>
            <p:nvPr/>
          </p:nvSpPr>
          <p:spPr>
            <a:xfrm>
              <a:off x="4655046" y="2493690"/>
              <a:ext cx="1296144" cy="10801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B3636-1576-4659-B2D2-25B82730393A}"/>
                </a:ext>
              </a:extLst>
            </p:cNvPr>
            <p:cNvSpPr/>
            <p:nvPr/>
          </p:nvSpPr>
          <p:spPr>
            <a:xfrm>
              <a:off x="3358902" y="2493372"/>
              <a:ext cx="1296144" cy="1080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791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">
            <a:extLst>
              <a:ext uri="{FF2B5EF4-FFF2-40B4-BE49-F238E27FC236}">
                <a16:creationId xmlns:a16="http://schemas.microsoft.com/office/drawing/2014/main" id="{B45837A3-C2C6-4763-91D4-335ECCCBDB23}"/>
              </a:ext>
            </a:extLst>
          </p:cNvPr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5" name="图片 5">
              <a:extLst>
                <a:ext uri="{FF2B5EF4-FFF2-40B4-BE49-F238E27FC236}">
                  <a16:creationId xmlns:a16="http://schemas.microsoft.com/office/drawing/2014/main" id="{E547C07E-06AE-4CCB-8927-8D26E519B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6" name="矩形 6">
              <a:extLst>
                <a:ext uri="{FF2B5EF4-FFF2-40B4-BE49-F238E27FC236}">
                  <a16:creationId xmlns:a16="http://schemas.microsoft.com/office/drawing/2014/main" id="{76D2A046-830E-4E3A-85DE-B3EE40119E9D}"/>
                </a:ext>
              </a:extLst>
            </p:cNvPr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81">
            <a:extLst>
              <a:ext uri="{FF2B5EF4-FFF2-40B4-BE49-F238E27FC236}">
                <a16:creationId xmlns:a16="http://schemas.microsoft.com/office/drawing/2014/main" id="{A2990A4E-9419-444B-9D0A-14AE80D8C708}"/>
              </a:ext>
            </a:extLst>
          </p:cNvPr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8" name="组合 82">
              <a:extLst>
                <a:ext uri="{FF2B5EF4-FFF2-40B4-BE49-F238E27FC236}">
                  <a16:creationId xmlns:a16="http://schemas.microsoft.com/office/drawing/2014/main" id="{0B681C75-4A61-4B25-A914-876A4F11C30F}"/>
                </a:ext>
              </a:extLst>
            </p:cNvPr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3" name="任意多边形 87">
                <a:extLst>
                  <a:ext uri="{FF2B5EF4-FFF2-40B4-BE49-F238E27FC236}">
                    <a16:creationId xmlns:a16="http://schemas.microsoft.com/office/drawing/2014/main" id="{4C8D688B-781F-4984-A823-37E5210BA2D5}"/>
                  </a:ext>
                </a:extLst>
              </p:cNvPr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" fmla="*/ 14515 w 2249715"/>
                  <a:gd name="connsiteY0" fmla="*/ 0 h 3468913"/>
                  <a:gd name="connsiteX1" fmla="*/ 0 w 2249715"/>
                  <a:gd name="connsiteY1" fmla="*/ 3468913 h 3468913"/>
                  <a:gd name="connsiteX2" fmla="*/ 2249715 w 2249715"/>
                  <a:gd name="connsiteY2" fmla="*/ 14514 h 3468913"/>
                  <a:gd name="connsiteX3" fmla="*/ 14515 w 2249715"/>
                  <a:gd name="connsiteY3" fmla="*/ 0 h 3468913"/>
                  <a:gd name="connsiteX0" fmla="*/ 29 w 2235229"/>
                  <a:gd name="connsiteY0" fmla="*/ 0 h 3295470"/>
                  <a:gd name="connsiteX1" fmla="*/ 602124 w 2235229"/>
                  <a:gd name="connsiteY1" fmla="*/ 3295470 h 3295470"/>
                  <a:gd name="connsiteX2" fmla="*/ 2235229 w 2235229"/>
                  <a:gd name="connsiteY2" fmla="*/ 14514 h 3295470"/>
                  <a:gd name="connsiteX3" fmla="*/ 29 w 2235229"/>
                  <a:gd name="connsiteY3" fmla="*/ 0 h 3295470"/>
                  <a:gd name="connsiteX0" fmla="*/ 37784 w 1633105"/>
                  <a:gd name="connsiteY0" fmla="*/ 0 h 3295470"/>
                  <a:gd name="connsiteX1" fmla="*/ 0 w 1633105"/>
                  <a:gd name="connsiteY1" fmla="*/ 3295470 h 3295470"/>
                  <a:gd name="connsiteX2" fmla="*/ 1633105 w 1633105"/>
                  <a:gd name="connsiteY2" fmla="*/ 14514 h 3295470"/>
                  <a:gd name="connsiteX3" fmla="*/ 37784 w 1633105"/>
                  <a:gd name="connsiteY3" fmla="*/ 0 h 3295470"/>
                  <a:gd name="connsiteX0" fmla="*/ 2881 w 1633105"/>
                  <a:gd name="connsiteY0" fmla="*/ 0 h 3295470"/>
                  <a:gd name="connsiteX1" fmla="*/ 0 w 1633105"/>
                  <a:gd name="connsiteY1" fmla="*/ 3295470 h 3295470"/>
                  <a:gd name="connsiteX2" fmla="*/ 1633105 w 1633105"/>
                  <a:gd name="connsiteY2" fmla="*/ 14514 h 3295470"/>
                  <a:gd name="connsiteX3" fmla="*/ 2881 w 1633105"/>
                  <a:gd name="connsiteY3" fmla="*/ 0 h 32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88">
                <a:extLst>
                  <a:ext uri="{FF2B5EF4-FFF2-40B4-BE49-F238E27FC236}">
                    <a16:creationId xmlns:a16="http://schemas.microsoft.com/office/drawing/2014/main" id="{4EB20145-EBDC-4D80-9878-CCB43D725248}"/>
                  </a:ext>
                </a:extLst>
              </p:cNvPr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任意多边形 83">
              <a:extLst>
                <a:ext uri="{FF2B5EF4-FFF2-40B4-BE49-F238E27FC236}">
                  <a16:creationId xmlns:a16="http://schemas.microsoft.com/office/drawing/2014/main" id="{5C2753D0-8DA1-46C0-B9D5-D10C9C7756B4}"/>
                </a:ext>
              </a:extLst>
            </p:cNvPr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" fmla="*/ 812800 w 1447800"/>
                <a:gd name="connsiteY0" fmla="*/ 0 h 485775"/>
                <a:gd name="connsiteX1" fmla="*/ 1447800 w 1447800"/>
                <a:gd name="connsiteY1" fmla="*/ 485775 h 485775"/>
                <a:gd name="connsiteX2" fmla="*/ 0 w 1447800"/>
                <a:gd name="connsiteY2" fmla="*/ 457200 h 485775"/>
                <a:gd name="connsiteX0" fmla="*/ 812800 w 1343025"/>
                <a:gd name="connsiteY0" fmla="*/ 0 h 457200"/>
                <a:gd name="connsiteX1" fmla="*/ 1343025 w 1343025"/>
                <a:gd name="connsiteY1" fmla="*/ 457200 h 457200"/>
                <a:gd name="connsiteX2" fmla="*/ 0 w 1343025"/>
                <a:gd name="connsiteY2" fmla="*/ 457200 h 457200"/>
                <a:gd name="connsiteX0" fmla="*/ 803275 w 1343025"/>
                <a:gd name="connsiteY0" fmla="*/ 0 h 457200"/>
                <a:gd name="connsiteX1" fmla="*/ 1343025 w 1343025"/>
                <a:gd name="connsiteY1" fmla="*/ 457200 h 457200"/>
                <a:gd name="connsiteX2" fmla="*/ 0 w 1343025"/>
                <a:gd name="connsiteY2" fmla="*/ 457200 h 457200"/>
                <a:gd name="connsiteX0" fmla="*/ 803275 w 1295400"/>
                <a:gd name="connsiteY0" fmla="*/ 0 h 457200"/>
                <a:gd name="connsiteX1" fmla="*/ 1295400 w 1295400"/>
                <a:gd name="connsiteY1" fmla="*/ 438150 h 457200"/>
                <a:gd name="connsiteX2" fmla="*/ 0 w 1295400"/>
                <a:gd name="connsiteY2" fmla="*/ 457200 h 457200"/>
                <a:gd name="connsiteX0" fmla="*/ 787400 w 1295400"/>
                <a:gd name="connsiteY0" fmla="*/ 0 h 444500"/>
                <a:gd name="connsiteX1" fmla="*/ 1295400 w 1295400"/>
                <a:gd name="connsiteY1" fmla="*/ 425450 h 444500"/>
                <a:gd name="connsiteX2" fmla="*/ 0 w 1295400"/>
                <a:gd name="connsiteY2" fmla="*/ 444500 h 444500"/>
                <a:gd name="connsiteX0" fmla="*/ 787400 w 1289050"/>
                <a:gd name="connsiteY0" fmla="*/ 0 h 444500"/>
                <a:gd name="connsiteX1" fmla="*/ 1289050 w 1289050"/>
                <a:gd name="connsiteY1" fmla="*/ 415925 h 444500"/>
                <a:gd name="connsiteX2" fmla="*/ 0 w 1289050"/>
                <a:gd name="connsiteY2" fmla="*/ 444500 h 444500"/>
                <a:gd name="connsiteX0" fmla="*/ 787400 w 1292225"/>
                <a:gd name="connsiteY0" fmla="*/ 0 h 444500"/>
                <a:gd name="connsiteX1" fmla="*/ 1292225 w 1292225"/>
                <a:gd name="connsiteY1" fmla="*/ 431800 h 444500"/>
                <a:gd name="connsiteX2" fmla="*/ 0 w 1292225"/>
                <a:gd name="connsiteY2" fmla="*/ 444500 h 444500"/>
                <a:gd name="connsiteX0" fmla="*/ 790575 w 1295400"/>
                <a:gd name="connsiteY0" fmla="*/ 0 h 438150"/>
                <a:gd name="connsiteX1" fmla="*/ 1295400 w 1295400"/>
                <a:gd name="connsiteY1" fmla="*/ 431800 h 438150"/>
                <a:gd name="connsiteX2" fmla="*/ 0 w 1295400"/>
                <a:gd name="connsiteY2" fmla="*/ 438150 h 438150"/>
                <a:gd name="connsiteX0" fmla="*/ 790575 w 1298575"/>
                <a:gd name="connsiteY0" fmla="*/ 0 h 438150"/>
                <a:gd name="connsiteX1" fmla="*/ 1298575 w 1298575"/>
                <a:gd name="connsiteY1" fmla="*/ 412750 h 438150"/>
                <a:gd name="connsiteX2" fmla="*/ 0 w 1298575"/>
                <a:gd name="connsiteY2" fmla="*/ 438150 h 438150"/>
                <a:gd name="connsiteX0" fmla="*/ 790575 w 1298575"/>
                <a:gd name="connsiteY0" fmla="*/ 0 h 438150"/>
                <a:gd name="connsiteX1" fmla="*/ 1298575 w 1298575"/>
                <a:gd name="connsiteY1" fmla="*/ 422275 h 438150"/>
                <a:gd name="connsiteX2" fmla="*/ 0 w 1298575"/>
                <a:gd name="connsiteY2" fmla="*/ 438150 h 438150"/>
                <a:gd name="connsiteX0" fmla="*/ 311943 w 819943"/>
                <a:gd name="connsiteY0" fmla="*/ 0 h 442913"/>
                <a:gd name="connsiteX1" fmla="*/ 819943 w 819943"/>
                <a:gd name="connsiteY1" fmla="*/ 422275 h 442913"/>
                <a:gd name="connsiteX2" fmla="*/ 0 w 819943"/>
                <a:gd name="connsiteY2" fmla="*/ 442913 h 442913"/>
                <a:gd name="connsiteX0" fmla="*/ 311943 w 819943"/>
                <a:gd name="connsiteY0" fmla="*/ 0 h 426245"/>
                <a:gd name="connsiteX1" fmla="*/ 819943 w 819943"/>
                <a:gd name="connsiteY1" fmla="*/ 422275 h 426245"/>
                <a:gd name="connsiteX2" fmla="*/ 0 w 819943"/>
                <a:gd name="connsiteY2" fmla="*/ 426245 h 426245"/>
                <a:gd name="connsiteX0" fmla="*/ 592930 w 819943"/>
                <a:gd name="connsiteY0" fmla="*/ 0 h 204789"/>
                <a:gd name="connsiteX1" fmla="*/ 819943 w 819943"/>
                <a:gd name="connsiteY1" fmla="*/ 200819 h 204789"/>
                <a:gd name="connsiteX2" fmla="*/ 0 w 819943"/>
                <a:gd name="connsiteY2" fmla="*/ 204789 h 204789"/>
                <a:gd name="connsiteX0" fmla="*/ 1295399 w 1522412"/>
                <a:gd name="connsiteY0" fmla="*/ 0 h 202408"/>
                <a:gd name="connsiteX1" fmla="*/ 1522412 w 1522412"/>
                <a:gd name="connsiteY1" fmla="*/ 200819 h 202408"/>
                <a:gd name="connsiteX2" fmla="*/ 0 w 1522412"/>
                <a:gd name="connsiteY2" fmla="*/ 202408 h 202408"/>
                <a:gd name="connsiteX0" fmla="*/ 1328736 w 1522412"/>
                <a:gd name="connsiteY0" fmla="*/ 0 h 207170"/>
                <a:gd name="connsiteX1" fmla="*/ 1522412 w 1522412"/>
                <a:gd name="connsiteY1" fmla="*/ 205581 h 207170"/>
                <a:gd name="connsiteX2" fmla="*/ 0 w 1522412"/>
                <a:gd name="connsiteY2" fmla="*/ 207170 h 207170"/>
                <a:gd name="connsiteX0" fmla="*/ 1328736 w 1450975"/>
                <a:gd name="connsiteY0" fmla="*/ 0 h 207170"/>
                <a:gd name="connsiteX1" fmla="*/ 1450975 w 1450975"/>
                <a:gd name="connsiteY1" fmla="*/ 200819 h 207170"/>
                <a:gd name="connsiteX2" fmla="*/ 0 w 1450975"/>
                <a:gd name="connsiteY2" fmla="*/ 207170 h 20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84">
              <a:extLst>
                <a:ext uri="{FF2B5EF4-FFF2-40B4-BE49-F238E27FC236}">
                  <a16:creationId xmlns:a16="http://schemas.microsoft.com/office/drawing/2014/main" id="{F9630763-977E-44B2-912E-B72F5DE02419}"/>
                </a:ext>
              </a:extLst>
            </p:cNvPr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" fmla="*/ 0 w 3429000"/>
                <a:gd name="connsiteY0" fmla="*/ 0 h 323850"/>
                <a:gd name="connsiteX1" fmla="*/ 3022600 w 3429000"/>
                <a:gd name="connsiteY1" fmla="*/ 0 h 323850"/>
                <a:gd name="connsiteX2" fmla="*/ 3429000 w 3429000"/>
                <a:gd name="connsiteY2" fmla="*/ 323850 h 323850"/>
                <a:gd name="connsiteX0" fmla="*/ 0 w 3022600"/>
                <a:gd name="connsiteY0" fmla="*/ 0 h 0"/>
                <a:gd name="connsiteX1" fmla="*/ 3022600 w 3022600"/>
                <a:gd name="connsiteY1" fmla="*/ 0 h 0"/>
                <a:gd name="connsiteX0" fmla="*/ 0 w 10504"/>
                <a:gd name="connsiteY0" fmla="*/ 0 h 0"/>
                <a:gd name="connsiteX1" fmla="*/ 10504 w 10504"/>
                <a:gd name="connsiteY1" fmla="*/ -95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矩形 86">
              <a:extLst>
                <a:ext uri="{FF2B5EF4-FFF2-40B4-BE49-F238E27FC236}">
                  <a16:creationId xmlns:a16="http://schemas.microsoft.com/office/drawing/2014/main" id="{C6403CBC-63C1-49DB-986B-EE3FAEEBEA3F}"/>
                </a:ext>
              </a:extLst>
            </p:cNvPr>
            <p:cNvSpPr/>
            <p:nvPr/>
          </p:nvSpPr>
          <p:spPr bwMode="auto">
            <a:xfrm>
              <a:off x="494562" y="721779"/>
              <a:ext cx="2514262" cy="461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2400" dirty="0">
                  <a:solidFill>
                    <a:prstClr val="white"/>
                  </a:solidFill>
                  <a:ea typeface="创艺简细圆" pitchFamily="2" charset="-122"/>
                </a:rPr>
                <a:t>Transaction Fees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A173028-2814-45BD-B18A-839BCF9E2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774966"/>
              </p:ext>
            </p:extLst>
          </p:nvPr>
        </p:nvGraphicFramePr>
        <p:xfrm>
          <a:off x="604831" y="1933986"/>
          <a:ext cx="11521280" cy="4792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846C9D-1456-4F01-BEA4-11476A4F1577}"/>
              </a:ext>
            </a:extLst>
          </p:cNvPr>
          <p:cNvCxnSpPr/>
          <p:nvPr/>
        </p:nvCxnSpPr>
        <p:spPr>
          <a:xfrm flipV="1">
            <a:off x="1558702" y="1773610"/>
            <a:ext cx="0" cy="43640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45706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">
            <a:extLst>
              <a:ext uri="{FF2B5EF4-FFF2-40B4-BE49-F238E27FC236}">
                <a16:creationId xmlns:a16="http://schemas.microsoft.com/office/drawing/2014/main" id="{B45837A3-C2C6-4763-91D4-335ECCCBDB23}"/>
              </a:ext>
            </a:extLst>
          </p:cNvPr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5" name="图片 5">
              <a:extLst>
                <a:ext uri="{FF2B5EF4-FFF2-40B4-BE49-F238E27FC236}">
                  <a16:creationId xmlns:a16="http://schemas.microsoft.com/office/drawing/2014/main" id="{E547C07E-06AE-4CCB-8927-8D26E519B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6" name="矩形 6">
              <a:extLst>
                <a:ext uri="{FF2B5EF4-FFF2-40B4-BE49-F238E27FC236}">
                  <a16:creationId xmlns:a16="http://schemas.microsoft.com/office/drawing/2014/main" id="{76D2A046-830E-4E3A-85DE-B3EE40119E9D}"/>
                </a:ext>
              </a:extLst>
            </p:cNvPr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81">
            <a:extLst>
              <a:ext uri="{FF2B5EF4-FFF2-40B4-BE49-F238E27FC236}">
                <a16:creationId xmlns:a16="http://schemas.microsoft.com/office/drawing/2014/main" id="{A2990A4E-9419-444B-9D0A-14AE80D8C708}"/>
              </a:ext>
            </a:extLst>
          </p:cNvPr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8" name="组合 82">
              <a:extLst>
                <a:ext uri="{FF2B5EF4-FFF2-40B4-BE49-F238E27FC236}">
                  <a16:creationId xmlns:a16="http://schemas.microsoft.com/office/drawing/2014/main" id="{0B681C75-4A61-4B25-A914-876A4F11C30F}"/>
                </a:ext>
              </a:extLst>
            </p:cNvPr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3" name="任意多边形 87">
                <a:extLst>
                  <a:ext uri="{FF2B5EF4-FFF2-40B4-BE49-F238E27FC236}">
                    <a16:creationId xmlns:a16="http://schemas.microsoft.com/office/drawing/2014/main" id="{4C8D688B-781F-4984-A823-37E5210BA2D5}"/>
                  </a:ext>
                </a:extLst>
              </p:cNvPr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" fmla="*/ 14515 w 2249715"/>
                  <a:gd name="connsiteY0" fmla="*/ 0 h 3468913"/>
                  <a:gd name="connsiteX1" fmla="*/ 0 w 2249715"/>
                  <a:gd name="connsiteY1" fmla="*/ 3468913 h 3468913"/>
                  <a:gd name="connsiteX2" fmla="*/ 2249715 w 2249715"/>
                  <a:gd name="connsiteY2" fmla="*/ 14514 h 3468913"/>
                  <a:gd name="connsiteX3" fmla="*/ 14515 w 2249715"/>
                  <a:gd name="connsiteY3" fmla="*/ 0 h 3468913"/>
                  <a:gd name="connsiteX0" fmla="*/ 29 w 2235229"/>
                  <a:gd name="connsiteY0" fmla="*/ 0 h 3295470"/>
                  <a:gd name="connsiteX1" fmla="*/ 602124 w 2235229"/>
                  <a:gd name="connsiteY1" fmla="*/ 3295470 h 3295470"/>
                  <a:gd name="connsiteX2" fmla="*/ 2235229 w 2235229"/>
                  <a:gd name="connsiteY2" fmla="*/ 14514 h 3295470"/>
                  <a:gd name="connsiteX3" fmla="*/ 29 w 2235229"/>
                  <a:gd name="connsiteY3" fmla="*/ 0 h 3295470"/>
                  <a:gd name="connsiteX0" fmla="*/ 37784 w 1633105"/>
                  <a:gd name="connsiteY0" fmla="*/ 0 h 3295470"/>
                  <a:gd name="connsiteX1" fmla="*/ 0 w 1633105"/>
                  <a:gd name="connsiteY1" fmla="*/ 3295470 h 3295470"/>
                  <a:gd name="connsiteX2" fmla="*/ 1633105 w 1633105"/>
                  <a:gd name="connsiteY2" fmla="*/ 14514 h 3295470"/>
                  <a:gd name="connsiteX3" fmla="*/ 37784 w 1633105"/>
                  <a:gd name="connsiteY3" fmla="*/ 0 h 3295470"/>
                  <a:gd name="connsiteX0" fmla="*/ 2881 w 1633105"/>
                  <a:gd name="connsiteY0" fmla="*/ 0 h 3295470"/>
                  <a:gd name="connsiteX1" fmla="*/ 0 w 1633105"/>
                  <a:gd name="connsiteY1" fmla="*/ 3295470 h 3295470"/>
                  <a:gd name="connsiteX2" fmla="*/ 1633105 w 1633105"/>
                  <a:gd name="connsiteY2" fmla="*/ 14514 h 3295470"/>
                  <a:gd name="connsiteX3" fmla="*/ 2881 w 1633105"/>
                  <a:gd name="connsiteY3" fmla="*/ 0 h 32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88">
                <a:extLst>
                  <a:ext uri="{FF2B5EF4-FFF2-40B4-BE49-F238E27FC236}">
                    <a16:creationId xmlns:a16="http://schemas.microsoft.com/office/drawing/2014/main" id="{4EB20145-EBDC-4D80-9878-CCB43D725248}"/>
                  </a:ext>
                </a:extLst>
              </p:cNvPr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任意多边形 83">
              <a:extLst>
                <a:ext uri="{FF2B5EF4-FFF2-40B4-BE49-F238E27FC236}">
                  <a16:creationId xmlns:a16="http://schemas.microsoft.com/office/drawing/2014/main" id="{5C2753D0-8DA1-46C0-B9D5-D10C9C7756B4}"/>
                </a:ext>
              </a:extLst>
            </p:cNvPr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" fmla="*/ 812800 w 1447800"/>
                <a:gd name="connsiteY0" fmla="*/ 0 h 485775"/>
                <a:gd name="connsiteX1" fmla="*/ 1447800 w 1447800"/>
                <a:gd name="connsiteY1" fmla="*/ 485775 h 485775"/>
                <a:gd name="connsiteX2" fmla="*/ 0 w 1447800"/>
                <a:gd name="connsiteY2" fmla="*/ 457200 h 485775"/>
                <a:gd name="connsiteX0" fmla="*/ 812800 w 1343025"/>
                <a:gd name="connsiteY0" fmla="*/ 0 h 457200"/>
                <a:gd name="connsiteX1" fmla="*/ 1343025 w 1343025"/>
                <a:gd name="connsiteY1" fmla="*/ 457200 h 457200"/>
                <a:gd name="connsiteX2" fmla="*/ 0 w 1343025"/>
                <a:gd name="connsiteY2" fmla="*/ 457200 h 457200"/>
                <a:gd name="connsiteX0" fmla="*/ 803275 w 1343025"/>
                <a:gd name="connsiteY0" fmla="*/ 0 h 457200"/>
                <a:gd name="connsiteX1" fmla="*/ 1343025 w 1343025"/>
                <a:gd name="connsiteY1" fmla="*/ 457200 h 457200"/>
                <a:gd name="connsiteX2" fmla="*/ 0 w 1343025"/>
                <a:gd name="connsiteY2" fmla="*/ 457200 h 457200"/>
                <a:gd name="connsiteX0" fmla="*/ 803275 w 1295400"/>
                <a:gd name="connsiteY0" fmla="*/ 0 h 457200"/>
                <a:gd name="connsiteX1" fmla="*/ 1295400 w 1295400"/>
                <a:gd name="connsiteY1" fmla="*/ 438150 h 457200"/>
                <a:gd name="connsiteX2" fmla="*/ 0 w 1295400"/>
                <a:gd name="connsiteY2" fmla="*/ 457200 h 457200"/>
                <a:gd name="connsiteX0" fmla="*/ 787400 w 1295400"/>
                <a:gd name="connsiteY0" fmla="*/ 0 h 444500"/>
                <a:gd name="connsiteX1" fmla="*/ 1295400 w 1295400"/>
                <a:gd name="connsiteY1" fmla="*/ 425450 h 444500"/>
                <a:gd name="connsiteX2" fmla="*/ 0 w 1295400"/>
                <a:gd name="connsiteY2" fmla="*/ 444500 h 444500"/>
                <a:gd name="connsiteX0" fmla="*/ 787400 w 1289050"/>
                <a:gd name="connsiteY0" fmla="*/ 0 h 444500"/>
                <a:gd name="connsiteX1" fmla="*/ 1289050 w 1289050"/>
                <a:gd name="connsiteY1" fmla="*/ 415925 h 444500"/>
                <a:gd name="connsiteX2" fmla="*/ 0 w 1289050"/>
                <a:gd name="connsiteY2" fmla="*/ 444500 h 444500"/>
                <a:gd name="connsiteX0" fmla="*/ 787400 w 1292225"/>
                <a:gd name="connsiteY0" fmla="*/ 0 h 444500"/>
                <a:gd name="connsiteX1" fmla="*/ 1292225 w 1292225"/>
                <a:gd name="connsiteY1" fmla="*/ 431800 h 444500"/>
                <a:gd name="connsiteX2" fmla="*/ 0 w 1292225"/>
                <a:gd name="connsiteY2" fmla="*/ 444500 h 444500"/>
                <a:gd name="connsiteX0" fmla="*/ 790575 w 1295400"/>
                <a:gd name="connsiteY0" fmla="*/ 0 h 438150"/>
                <a:gd name="connsiteX1" fmla="*/ 1295400 w 1295400"/>
                <a:gd name="connsiteY1" fmla="*/ 431800 h 438150"/>
                <a:gd name="connsiteX2" fmla="*/ 0 w 1295400"/>
                <a:gd name="connsiteY2" fmla="*/ 438150 h 438150"/>
                <a:gd name="connsiteX0" fmla="*/ 790575 w 1298575"/>
                <a:gd name="connsiteY0" fmla="*/ 0 h 438150"/>
                <a:gd name="connsiteX1" fmla="*/ 1298575 w 1298575"/>
                <a:gd name="connsiteY1" fmla="*/ 412750 h 438150"/>
                <a:gd name="connsiteX2" fmla="*/ 0 w 1298575"/>
                <a:gd name="connsiteY2" fmla="*/ 438150 h 438150"/>
                <a:gd name="connsiteX0" fmla="*/ 790575 w 1298575"/>
                <a:gd name="connsiteY0" fmla="*/ 0 h 438150"/>
                <a:gd name="connsiteX1" fmla="*/ 1298575 w 1298575"/>
                <a:gd name="connsiteY1" fmla="*/ 422275 h 438150"/>
                <a:gd name="connsiteX2" fmla="*/ 0 w 1298575"/>
                <a:gd name="connsiteY2" fmla="*/ 438150 h 438150"/>
                <a:gd name="connsiteX0" fmla="*/ 311943 w 819943"/>
                <a:gd name="connsiteY0" fmla="*/ 0 h 442913"/>
                <a:gd name="connsiteX1" fmla="*/ 819943 w 819943"/>
                <a:gd name="connsiteY1" fmla="*/ 422275 h 442913"/>
                <a:gd name="connsiteX2" fmla="*/ 0 w 819943"/>
                <a:gd name="connsiteY2" fmla="*/ 442913 h 442913"/>
                <a:gd name="connsiteX0" fmla="*/ 311943 w 819943"/>
                <a:gd name="connsiteY0" fmla="*/ 0 h 426245"/>
                <a:gd name="connsiteX1" fmla="*/ 819943 w 819943"/>
                <a:gd name="connsiteY1" fmla="*/ 422275 h 426245"/>
                <a:gd name="connsiteX2" fmla="*/ 0 w 819943"/>
                <a:gd name="connsiteY2" fmla="*/ 426245 h 426245"/>
                <a:gd name="connsiteX0" fmla="*/ 592930 w 819943"/>
                <a:gd name="connsiteY0" fmla="*/ 0 h 204789"/>
                <a:gd name="connsiteX1" fmla="*/ 819943 w 819943"/>
                <a:gd name="connsiteY1" fmla="*/ 200819 h 204789"/>
                <a:gd name="connsiteX2" fmla="*/ 0 w 819943"/>
                <a:gd name="connsiteY2" fmla="*/ 204789 h 204789"/>
                <a:gd name="connsiteX0" fmla="*/ 1295399 w 1522412"/>
                <a:gd name="connsiteY0" fmla="*/ 0 h 202408"/>
                <a:gd name="connsiteX1" fmla="*/ 1522412 w 1522412"/>
                <a:gd name="connsiteY1" fmla="*/ 200819 h 202408"/>
                <a:gd name="connsiteX2" fmla="*/ 0 w 1522412"/>
                <a:gd name="connsiteY2" fmla="*/ 202408 h 202408"/>
                <a:gd name="connsiteX0" fmla="*/ 1328736 w 1522412"/>
                <a:gd name="connsiteY0" fmla="*/ 0 h 207170"/>
                <a:gd name="connsiteX1" fmla="*/ 1522412 w 1522412"/>
                <a:gd name="connsiteY1" fmla="*/ 205581 h 207170"/>
                <a:gd name="connsiteX2" fmla="*/ 0 w 1522412"/>
                <a:gd name="connsiteY2" fmla="*/ 207170 h 207170"/>
                <a:gd name="connsiteX0" fmla="*/ 1328736 w 1450975"/>
                <a:gd name="connsiteY0" fmla="*/ 0 h 207170"/>
                <a:gd name="connsiteX1" fmla="*/ 1450975 w 1450975"/>
                <a:gd name="connsiteY1" fmla="*/ 200819 h 207170"/>
                <a:gd name="connsiteX2" fmla="*/ 0 w 1450975"/>
                <a:gd name="connsiteY2" fmla="*/ 207170 h 20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84">
              <a:extLst>
                <a:ext uri="{FF2B5EF4-FFF2-40B4-BE49-F238E27FC236}">
                  <a16:creationId xmlns:a16="http://schemas.microsoft.com/office/drawing/2014/main" id="{F9630763-977E-44B2-912E-B72F5DE02419}"/>
                </a:ext>
              </a:extLst>
            </p:cNvPr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" fmla="*/ 0 w 3429000"/>
                <a:gd name="connsiteY0" fmla="*/ 0 h 323850"/>
                <a:gd name="connsiteX1" fmla="*/ 3022600 w 3429000"/>
                <a:gd name="connsiteY1" fmla="*/ 0 h 323850"/>
                <a:gd name="connsiteX2" fmla="*/ 3429000 w 3429000"/>
                <a:gd name="connsiteY2" fmla="*/ 323850 h 323850"/>
                <a:gd name="connsiteX0" fmla="*/ 0 w 3022600"/>
                <a:gd name="connsiteY0" fmla="*/ 0 h 0"/>
                <a:gd name="connsiteX1" fmla="*/ 3022600 w 3022600"/>
                <a:gd name="connsiteY1" fmla="*/ 0 h 0"/>
                <a:gd name="connsiteX0" fmla="*/ 0 w 10504"/>
                <a:gd name="connsiteY0" fmla="*/ 0 h 0"/>
                <a:gd name="connsiteX1" fmla="*/ 10504 w 10504"/>
                <a:gd name="connsiteY1" fmla="*/ -95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矩形 86">
              <a:extLst>
                <a:ext uri="{FF2B5EF4-FFF2-40B4-BE49-F238E27FC236}">
                  <a16:creationId xmlns:a16="http://schemas.microsoft.com/office/drawing/2014/main" id="{C6403CBC-63C1-49DB-986B-EE3FAEEBEA3F}"/>
                </a:ext>
              </a:extLst>
            </p:cNvPr>
            <p:cNvSpPr/>
            <p:nvPr/>
          </p:nvSpPr>
          <p:spPr bwMode="auto">
            <a:xfrm>
              <a:off x="221537" y="721779"/>
              <a:ext cx="3065783" cy="461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2400" dirty="0">
                  <a:solidFill>
                    <a:prstClr val="white"/>
                  </a:solidFill>
                  <a:ea typeface="创艺简细圆" pitchFamily="2" charset="-122"/>
                </a:rPr>
                <a:t>Average Length of Stay</a:t>
              </a:r>
            </a:p>
          </p:txBody>
        </p:sp>
      </p:grp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A173028-2814-45BD-B18A-839BCF9E2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7419980"/>
              </p:ext>
            </p:extLst>
          </p:nvPr>
        </p:nvGraphicFramePr>
        <p:xfrm>
          <a:off x="604831" y="1933986"/>
          <a:ext cx="11521280" cy="4792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846C9D-1456-4F01-BEA4-11476A4F1577}"/>
              </a:ext>
            </a:extLst>
          </p:cNvPr>
          <p:cNvCxnSpPr/>
          <p:nvPr/>
        </p:nvCxnSpPr>
        <p:spPr>
          <a:xfrm flipV="1">
            <a:off x="1558702" y="1773610"/>
            <a:ext cx="0" cy="43640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86054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cxnSpLocks/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64686" y="2061642"/>
            <a:ext cx="17075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9600" spc="600" dirty="0">
                <a:solidFill>
                  <a:prstClr val="white"/>
                </a:solidFill>
                <a:latin typeface="Century" panose="02040604050505020304" pitchFamily="18" charset="0"/>
                <a:ea typeface="Ebrima" panose="02000000000000000000" pitchFamily="2" charset="0"/>
                <a:cs typeface="Ebrima" panose="02000000000000000000" pitchFamily="2" charset="0"/>
              </a:rPr>
              <a:t>03</a:t>
            </a:r>
            <a:endParaRPr lang="zh-CN" altLang="en-US" sz="9600" spc="600" dirty="0">
              <a:solidFill>
                <a:prstClr val="white"/>
              </a:solidFill>
              <a:latin typeface="Century" panose="02040604050505020304" pitchFamily="18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995F7-C80B-4F27-8EAD-B0A33123CA52}"/>
              </a:ext>
            </a:extLst>
          </p:cNvPr>
          <p:cNvSpPr txBox="1"/>
          <p:nvPr/>
        </p:nvSpPr>
        <p:spPr>
          <a:xfrm>
            <a:off x="3932708" y="3361361"/>
            <a:ext cx="3756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tantia" panose="02030602050306030303" pitchFamily="18" charset="0"/>
              </a:rPr>
              <a:t>Suggestion</a:t>
            </a:r>
          </a:p>
        </p:txBody>
      </p:sp>
    </p:spTree>
    <p:extLst>
      <p:ext uri="{BB962C8B-B14F-4D97-AF65-F5344CB8AC3E}">
        <p14:creationId xmlns:p14="http://schemas.microsoft.com/office/powerpoint/2010/main" val="31990663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">
            <a:extLst>
              <a:ext uri="{FF2B5EF4-FFF2-40B4-BE49-F238E27FC236}">
                <a16:creationId xmlns:a16="http://schemas.microsoft.com/office/drawing/2014/main" id="{10C82959-FF6A-4DF5-BCF1-4E39A9ACCEFA}"/>
              </a:ext>
            </a:extLst>
          </p:cNvPr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5" name="图片 5">
              <a:extLst>
                <a:ext uri="{FF2B5EF4-FFF2-40B4-BE49-F238E27FC236}">
                  <a16:creationId xmlns:a16="http://schemas.microsoft.com/office/drawing/2014/main" id="{E77BBCFE-B1F8-42D9-8CB5-E1764D2CA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6" name="矩形 6">
              <a:extLst>
                <a:ext uri="{FF2B5EF4-FFF2-40B4-BE49-F238E27FC236}">
                  <a16:creationId xmlns:a16="http://schemas.microsoft.com/office/drawing/2014/main" id="{54F947C7-006A-4A48-8556-370DCF7A79E1}"/>
                </a:ext>
              </a:extLst>
            </p:cNvPr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8676500-7FFF-4197-BD24-7409DE43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86" y="1592002"/>
            <a:ext cx="9283440" cy="36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33935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4">
            <a:extLst>
              <a:ext uri="{FF2B5EF4-FFF2-40B4-BE49-F238E27FC236}">
                <a16:creationId xmlns:a16="http://schemas.microsoft.com/office/drawing/2014/main" id="{754BCB56-C9B1-4D40-B4CB-3085A3F42771}"/>
              </a:ext>
            </a:extLst>
          </p:cNvPr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28" name="图片 5">
              <a:extLst>
                <a:ext uri="{FF2B5EF4-FFF2-40B4-BE49-F238E27FC236}">
                  <a16:creationId xmlns:a16="http://schemas.microsoft.com/office/drawing/2014/main" id="{374B12D1-8523-4F94-BDC6-D8B2ED167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29" name="矩形 6">
              <a:extLst>
                <a:ext uri="{FF2B5EF4-FFF2-40B4-BE49-F238E27FC236}">
                  <a16:creationId xmlns:a16="http://schemas.microsoft.com/office/drawing/2014/main" id="{DB9A1FF0-0DEA-4E5A-A876-B521410C6857}"/>
                </a:ext>
              </a:extLst>
            </p:cNvPr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2C4E2753-01D4-4615-9F08-41195F743746}"/>
              </a:ext>
            </a:extLst>
          </p:cNvPr>
          <p:cNvSpPr/>
          <p:nvPr/>
        </p:nvSpPr>
        <p:spPr>
          <a:xfrm flipV="1">
            <a:off x="-1219042" y="-381468"/>
            <a:ext cx="9622853" cy="4918854"/>
          </a:xfrm>
          <a:prstGeom prst="triangl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任意多边形 9">
            <a:extLst>
              <a:ext uri="{FF2B5EF4-FFF2-40B4-BE49-F238E27FC236}">
                <a16:creationId xmlns:a16="http://schemas.microsoft.com/office/drawing/2014/main" id="{6714A3E0-94CB-4896-A3AD-43D0C0B90B98}"/>
              </a:ext>
            </a:extLst>
          </p:cNvPr>
          <p:cNvSpPr/>
          <p:nvPr/>
        </p:nvSpPr>
        <p:spPr>
          <a:xfrm flipH="1">
            <a:off x="10348789" y="-236290"/>
            <a:ext cx="1841624" cy="2844217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" fmla="*/ 14515 w 2249715"/>
              <a:gd name="connsiteY0" fmla="*/ 0 h 3468913"/>
              <a:gd name="connsiteX1" fmla="*/ 0 w 2249715"/>
              <a:gd name="connsiteY1" fmla="*/ 3468913 h 3468913"/>
              <a:gd name="connsiteX2" fmla="*/ 2249715 w 2249715"/>
              <a:gd name="connsiteY2" fmla="*/ 14514 h 3468913"/>
              <a:gd name="connsiteX3" fmla="*/ 14515 w 2249715"/>
              <a:gd name="connsiteY3" fmla="*/ 0 h 346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9" name="直接连接符 14">
            <a:extLst>
              <a:ext uri="{FF2B5EF4-FFF2-40B4-BE49-F238E27FC236}">
                <a16:creationId xmlns:a16="http://schemas.microsoft.com/office/drawing/2014/main" id="{FC919FAB-3C15-4D80-AF29-77BD1EFBB5C1}"/>
              </a:ext>
            </a:extLst>
          </p:cNvPr>
          <p:cNvCxnSpPr/>
          <p:nvPr/>
        </p:nvCxnSpPr>
        <p:spPr>
          <a:xfrm>
            <a:off x="-333786" y="696843"/>
            <a:ext cx="1784572" cy="1800194"/>
          </a:xfrm>
          <a:prstGeom prst="line">
            <a:avLst/>
          </a:prstGeom>
          <a:ln w="3810">
            <a:solidFill>
              <a:schemeClr val="bg1">
                <a:lumMod val="95000"/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8D7D4DD-EFC0-43C2-AF23-55D5E08E8CE0}"/>
              </a:ext>
            </a:extLst>
          </p:cNvPr>
          <p:cNvSpPr/>
          <p:nvPr/>
        </p:nvSpPr>
        <p:spPr>
          <a:xfrm>
            <a:off x="6239222" y="1917626"/>
            <a:ext cx="55665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initial capital required to convert a long-term rental property to a short-term rental property is </a:t>
            </a:r>
            <a:r>
              <a:rPr lang="en-US" sz="2400" b="1" dirty="0">
                <a:solidFill>
                  <a:srgbClr val="0070C0"/>
                </a:solidFill>
              </a:rPr>
              <a:t>$30,000 </a:t>
            </a:r>
            <a:r>
              <a:rPr lang="en-US" dirty="0">
                <a:solidFill>
                  <a:schemeClr val="bg1"/>
                </a:solidFill>
              </a:rPr>
              <a:t>(for furnishings, linens, etc.)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 the budget of Watershed, choosing </a:t>
            </a:r>
            <a:r>
              <a:rPr lang="en-US" sz="2400" b="1" dirty="0">
                <a:solidFill>
                  <a:srgbClr val="0070C0"/>
                </a:solidFill>
              </a:rPr>
              <a:t>16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most profitable properties</a:t>
            </a:r>
            <a:r>
              <a:rPr lang="en-US" dirty="0">
                <a:solidFill>
                  <a:schemeClr val="bg1"/>
                </a:solidFill>
              </a:rPr>
              <a:t>: W46, W66, W67, W107, W108…(See White Paper)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initial capital investment needed to implement the recommendation would be </a:t>
            </a:r>
            <a:r>
              <a:rPr lang="en-US" sz="2400" b="1" dirty="0">
                <a:solidFill>
                  <a:srgbClr val="0070C0"/>
                </a:solidFill>
              </a:rPr>
              <a:t>$480k </a:t>
            </a:r>
            <a:r>
              <a:rPr lang="en-US" dirty="0">
                <a:solidFill>
                  <a:schemeClr val="bg1"/>
                </a:solidFill>
              </a:rPr>
              <a:t>(16×$30,000).</a:t>
            </a:r>
          </a:p>
        </p:txBody>
      </p:sp>
    </p:spTree>
    <p:extLst>
      <p:ext uri="{BB962C8B-B14F-4D97-AF65-F5344CB8AC3E}">
        <p14:creationId xmlns:p14="http://schemas.microsoft.com/office/powerpoint/2010/main" val="337927532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">
            <a:extLst>
              <a:ext uri="{FF2B5EF4-FFF2-40B4-BE49-F238E27FC236}">
                <a16:creationId xmlns:a16="http://schemas.microsoft.com/office/drawing/2014/main" id="{032EB586-E711-432C-BAA7-508BC1AABE45}"/>
              </a:ext>
            </a:extLst>
          </p:cNvPr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5" name="图片 5">
              <a:extLst>
                <a:ext uri="{FF2B5EF4-FFF2-40B4-BE49-F238E27FC236}">
                  <a16:creationId xmlns:a16="http://schemas.microsoft.com/office/drawing/2014/main" id="{412E3972-79C1-45A7-8B51-0E1A84741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6" name="矩形 6">
              <a:extLst>
                <a:ext uri="{FF2B5EF4-FFF2-40B4-BE49-F238E27FC236}">
                  <a16:creationId xmlns:a16="http://schemas.microsoft.com/office/drawing/2014/main" id="{0FBD2F54-841F-4F37-B0CA-998C852BDA9E}"/>
                </a:ext>
              </a:extLst>
            </p:cNvPr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81">
            <a:extLst>
              <a:ext uri="{FF2B5EF4-FFF2-40B4-BE49-F238E27FC236}">
                <a16:creationId xmlns:a16="http://schemas.microsoft.com/office/drawing/2014/main" id="{7C9B9253-D428-4126-B0F0-25EBC88E6980}"/>
              </a:ext>
            </a:extLst>
          </p:cNvPr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8" name="组合 82">
              <a:extLst>
                <a:ext uri="{FF2B5EF4-FFF2-40B4-BE49-F238E27FC236}">
                  <a16:creationId xmlns:a16="http://schemas.microsoft.com/office/drawing/2014/main" id="{CDD44BB0-6B31-4C41-9FEC-0C1977174633}"/>
                </a:ext>
              </a:extLst>
            </p:cNvPr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2" name="任意多边形 87">
                <a:extLst>
                  <a:ext uri="{FF2B5EF4-FFF2-40B4-BE49-F238E27FC236}">
                    <a16:creationId xmlns:a16="http://schemas.microsoft.com/office/drawing/2014/main" id="{5E251484-00AA-4E4A-B6E0-23431E6DBC81}"/>
                  </a:ext>
                </a:extLst>
              </p:cNvPr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" fmla="*/ 14515 w 2249715"/>
                  <a:gd name="connsiteY0" fmla="*/ 0 h 3468913"/>
                  <a:gd name="connsiteX1" fmla="*/ 0 w 2249715"/>
                  <a:gd name="connsiteY1" fmla="*/ 3468913 h 3468913"/>
                  <a:gd name="connsiteX2" fmla="*/ 2249715 w 2249715"/>
                  <a:gd name="connsiteY2" fmla="*/ 14514 h 3468913"/>
                  <a:gd name="connsiteX3" fmla="*/ 14515 w 2249715"/>
                  <a:gd name="connsiteY3" fmla="*/ 0 h 3468913"/>
                  <a:gd name="connsiteX0" fmla="*/ 29 w 2235229"/>
                  <a:gd name="connsiteY0" fmla="*/ 0 h 3295470"/>
                  <a:gd name="connsiteX1" fmla="*/ 602124 w 2235229"/>
                  <a:gd name="connsiteY1" fmla="*/ 3295470 h 3295470"/>
                  <a:gd name="connsiteX2" fmla="*/ 2235229 w 2235229"/>
                  <a:gd name="connsiteY2" fmla="*/ 14514 h 3295470"/>
                  <a:gd name="connsiteX3" fmla="*/ 29 w 2235229"/>
                  <a:gd name="connsiteY3" fmla="*/ 0 h 3295470"/>
                  <a:gd name="connsiteX0" fmla="*/ 37784 w 1633105"/>
                  <a:gd name="connsiteY0" fmla="*/ 0 h 3295470"/>
                  <a:gd name="connsiteX1" fmla="*/ 0 w 1633105"/>
                  <a:gd name="connsiteY1" fmla="*/ 3295470 h 3295470"/>
                  <a:gd name="connsiteX2" fmla="*/ 1633105 w 1633105"/>
                  <a:gd name="connsiteY2" fmla="*/ 14514 h 3295470"/>
                  <a:gd name="connsiteX3" fmla="*/ 37784 w 1633105"/>
                  <a:gd name="connsiteY3" fmla="*/ 0 h 3295470"/>
                  <a:gd name="connsiteX0" fmla="*/ 2881 w 1633105"/>
                  <a:gd name="connsiteY0" fmla="*/ 0 h 3295470"/>
                  <a:gd name="connsiteX1" fmla="*/ 0 w 1633105"/>
                  <a:gd name="connsiteY1" fmla="*/ 3295470 h 3295470"/>
                  <a:gd name="connsiteX2" fmla="*/ 1633105 w 1633105"/>
                  <a:gd name="connsiteY2" fmla="*/ 14514 h 3295470"/>
                  <a:gd name="connsiteX3" fmla="*/ 2881 w 1633105"/>
                  <a:gd name="connsiteY3" fmla="*/ 0 h 32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矩形 88">
                <a:extLst>
                  <a:ext uri="{FF2B5EF4-FFF2-40B4-BE49-F238E27FC236}">
                    <a16:creationId xmlns:a16="http://schemas.microsoft.com/office/drawing/2014/main" id="{E1CA0F18-9259-44F5-A753-C77E41279F12}"/>
                  </a:ext>
                </a:extLst>
              </p:cNvPr>
              <p:cNvSpPr/>
              <p:nvPr/>
            </p:nvSpPr>
            <p:spPr>
              <a:xfrm>
                <a:off x="7639592" y="4316306"/>
                <a:ext cx="4685252" cy="214716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任意多边形 83">
              <a:extLst>
                <a:ext uri="{FF2B5EF4-FFF2-40B4-BE49-F238E27FC236}">
                  <a16:creationId xmlns:a16="http://schemas.microsoft.com/office/drawing/2014/main" id="{C44C49F1-AEC1-4B82-94F6-6F378A9E306C}"/>
                </a:ext>
              </a:extLst>
            </p:cNvPr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" fmla="*/ 812800 w 1447800"/>
                <a:gd name="connsiteY0" fmla="*/ 0 h 485775"/>
                <a:gd name="connsiteX1" fmla="*/ 1447800 w 1447800"/>
                <a:gd name="connsiteY1" fmla="*/ 485775 h 485775"/>
                <a:gd name="connsiteX2" fmla="*/ 0 w 1447800"/>
                <a:gd name="connsiteY2" fmla="*/ 457200 h 485775"/>
                <a:gd name="connsiteX0" fmla="*/ 812800 w 1343025"/>
                <a:gd name="connsiteY0" fmla="*/ 0 h 457200"/>
                <a:gd name="connsiteX1" fmla="*/ 1343025 w 1343025"/>
                <a:gd name="connsiteY1" fmla="*/ 457200 h 457200"/>
                <a:gd name="connsiteX2" fmla="*/ 0 w 1343025"/>
                <a:gd name="connsiteY2" fmla="*/ 457200 h 457200"/>
                <a:gd name="connsiteX0" fmla="*/ 803275 w 1343025"/>
                <a:gd name="connsiteY0" fmla="*/ 0 h 457200"/>
                <a:gd name="connsiteX1" fmla="*/ 1343025 w 1343025"/>
                <a:gd name="connsiteY1" fmla="*/ 457200 h 457200"/>
                <a:gd name="connsiteX2" fmla="*/ 0 w 1343025"/>
                <a:gd name="connsiteY2" fmla="*/ 457200 h 457200"/>
                <a:gd name="connsiteX0" fmla="*/ 803275 w 1295400"/>
                <a:gd name="connsiteY0" fmla="*/ 0 h 457200"/>
                <a:gd name="connsiteX1" fmla="*/ 1295400 w 1295400"/>
                <a:gd name="connsiteY1" fmla="*/ 438150 h 457200"/>
                <a:gd name="connsiteX2" fmla="*/ 0 w 1295400"/>
                <a:gd name="connsiteY2" fmla="*/ 457200 h 457200"/>
                <a:gd name="connsiteX0" fmla="*/ 787400 w 1295400"/>
                <a:gd name="connsiteY0" fmla="*/ 0 h 444500"/>
                <a:gd name="connsiteX1" fmla="*/ 1295400 w 1295400"/>
                <a:gd name="connsiteY1" fmla="*/ 425450 h 444500"/>
                <a:gd name="connsiteX2" fmla="*/ 0 w 1295400"/>
                <a:gd name="connsiteY2" fmla="*/ 444500 h 444500"/>
                <a:gd name="connsiteX0" fmla="*/ 787400 w 1289050"/>
                <a:gd name="connsiteY0" fmla="*/ 0 h 444500"/>
                <a:gd name="connsiteX1" fmla="*/ 1289050 w 1289050"/>
                <a:gd name="connsiteY1" fmla="*/ 415925 h 444500"/>
                <a:gd name="connsiteX2" fmla="*/ 0 w 1289050"/>
                <a:gd name="connsiteY2" fmla="*/ 444500 h 444500"/>
                <a:gd name="connsiteX0" fmla="*/ 787400 w 1292225"/>
                <a:gd name="connsiteY0" fmla="*/ 0 h 444500"/>
                <a:gd name="connsiteX1" fmla="*/ 1292225 w 1292225"/>
                <a:gd name="connsiteY1" fmla="*/ 431800 h 444500"/>
                <a:gd name="connsiteX2" fmla="*/ 0 w 1292225"/>
                <a:gd name="connsiteY2" fmla="*/ 444500 h 444500"/>
                <a:gd name="connsiteX0" fmla="*/ 790575 w 1295400"/>
                <a:gd name="connsiteY0" fmla="*/ 0 h 438150"/>
                <a:gd name="connsiteX1" fmla="*/ 1295400 w 1295400"/>
                <a:gd name="connsiteY1" fmla="*/ 431800 h 438150"/>
                <a:gd name="connsiteX2" fmla="*/ 0 w 1295400"/>
                <a:gd name="connsiteY2" fmla="*/ 438150 h 438150"/>
                <a:gd name="connsiteX0" fmla="*/ 790575 w 1298575"/>
                <a:gd name="connsiteY0" fmla="*/ 0 h 438150"/>
                <a:gd name="connsiteX1" fmla="*/ 1298575 w 1298575"/>
                <a:gd name="connsiteY1" fmla="*/ 412750 h 438150"/>
                <a:gd name="connsiteX2" fmla="*/ 0 w 1298575"/>
                <a:gd name="connsiteY2" fmla="*/ 438150 h 438150"/>
                <a:gd name="connsiteX0" fmla="*/ 790575 w 1298575"/>
                <a:gd name="connsiteY0" fmla="*/ 0 h 438150"/>
                <a:gd name="connsiteX1" fmla="*/ 1298575 w 1298575"/>
                <a:gd name="connsiteY1" fmla="*/ 422275 h 438150"/>
                <a:gd name="connsiteX2" fmla="*/ 0 w 1298575"/>
                <a:gd name="connsiteY2" fmla="*/ 438150 h 438150"/>
                <a:gd name="connsiteX0" fmla="*/ 311943 w 819943"/>
                <a:gd name="connsiteY0" fmla="*/ 0 h 442913"/>
                <a:gd name="connsiteX1" fmla="*/ 819943 w 819943"/>
                <a:gd name="connsiteY1" fmla="*/ 422275 h 442913"/>
                <a:gd name="connsiteX2" fmla="*/ 0 w 819943"/>
                <a:gd name="connsiteY2" fmla="*/ 442913 h 442913"/>
                <a:gd name="connsiteX0" fmla="*/ 311943 w 819943"/>
                <a:gd name="connsiteY0" fmla="*/ 0 h 426245"/>
                <a:gd name="connsiteX1" fmla="*/ 819943 w 819943"/>
                <a:gd name="connsiteY1" fmla="*/ 422275 h 426245"/>
                <a:gd name="connsiteX2" fmla="*/ 0 w 819943"/>
                <a:gd name="connsiteY2" fmla="*/ 426245 h 426245"/>
                <a:gd name="connsiteX0" fmla="*/ 592930 w 819943"/>
                <a:gd name="connsiteY0" fmla="*/ 0 h 204789"/>
                <a:gd name="connsiteX1" fmla="*/ 819943 w 819943"/>
                <a:gd name="connsiteY1" fmla="*/ 200819 h 204789"/>
                <a:gd name="connsiteX2" fmla="*/ 0 w 819943"/>
                <a:gd name="connsiteY2" fmla="*/ 204789 h 204789"/>
                <a:gd name="connsiteX0" fmla="*/ 1295399 w 1522412"/>
                <a:gd name="connsiteY0" fmla="*/ 0 h 202408"/>
                <a:gd name="connsiteX1" fmla="*/ 1522412 w 1522412"/>
                <a:gd name="connsiteY1" fmla="*/ 200819 h 202408"/>
                <a:gd name="connsiteX2" fmla="*/ 0 w 1522412"/>
                <a:gd name="connsiteY2" fmla="*/ 202408 h 202408"/>
                <a:gd name="connsiteX0" fmla="*/ 1328736 w 1522412"/>
                <a:gd name="connsiteY0" fmla="*/ 0 h 207170"/>
                <a:gd name="connsiteX1" fmla="*/ 1522412 w 1522412"/>
                <a:gd name="connsiteY1" fmla="*/ 205581 h 207170"/>
                <a:gd name="connsiteX2" fmla="*/ 0 w 1522412"/>
                <a:gd name="connsiteY2" fmla="*/ 207170 h 207170"/>
                <a:gd name="connsiteX0" fmla="*/ 1328736 w 1450975"/>
                <a:gd name="connsiteY0" fmla="*/ 0 h 207170"/>
                <a:gd name="connsiteX1" fmla="*/ 1450975 w 1450975"/>
                <a:gd name="connsiteY1" fmla="*/ 200819 h 207170"/>
                <a:gd name="connsiteX2" fmla="*/ 0 w 1450975"/>
                <a:gd name="connsiteY2" fmla="*/ 207170 h 20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84">
              <a:extLst>
                <a:ext uri="{FF2B5EF4-FFF2-40B4-BE49-F238E27FC236}">
                  <a16:creationId xmlns:a16="http://schemas.microsoft.com/office/drawing/2014/main" id="{CC562B52-B740-4FF0-B3D8-4E7094B55B30}"/>
                </a:ext>
              </a:extLst>
            </p:cNvPr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" fmla="*/ 0 w 3429000"/>
                <a:gd name="connsiteY0" fmla="*/ 0 h 323850"/>
                <a:gd name="connsiteX1" fmla="*/ 3022600 w 3429000"/>
                <a:gd name="connsiteY1" fmla="*/ 0 h 323850"/>
                <a:gd name="connsiteX2" fmla="*/ 3429000 w 3429000"/>
                <a:gd name="connsiteY2" fmla="*/ 323850 h 323850"/>
                <a:gd name="connsiteX0" fmla="*/ 0 w 3022600"/>
                <a:gd name="connsiteY0" fmla="*/ 0 h 0"/>
                <a:gd name="connsiteX1" fmla="*/ 3022600 w 3022600"/>
                <a:gd name="connsiteY1" fmla="*/ 0 h 0"/>
                <a:gd name="connsiteX0" fmla="*/ 0 w 10504"/>
                <a:gd name="connsiteY0" fmla="*/ 0 h 0"/>
                <a:gd name="connsiteX1" fmla="*/ 10504 w 10504"/>
                <a:gd name="connsiteY1" fmla="*/ -95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矩形 86">
              <a:extLst>
                <a:ext uri="{FF2B5EF4-FFF2-40B4-BE49-F238E27FC236}">
                  <a16:creationId xmlns:a16="http://schemas.microsoft.com/office/drawing/2014/main" id="{3248F384-E18E-4BFF-83A0-24E97D641DBF}"/>
                </a:ext>
              </a:extLst>
            </p:cNvPr>
            <p:cNvSpPr/>
            <p:nvPr/>
          </p:nvSpPr>
          <p:spPr bwMode="auto">
            <a:xfrm>
              <a:off x="453158" y="721779"/>
              <a:ext cx="2489644" cy="461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2400" dirty="0">
                  <a:solidFill>
                    <a:prstClr val="white"/>
                  </a:solidFill>
                  <a:ea typeface="创艺简细圆" pitchFamily="2" charset="-122"/>
                </a:rPr>
                <a:t>Profit &amp; Cash Flow</a:t>
              </a:r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AA28498-E9F7-4AE7-86E0-B543BFC03D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666519"/>
              </p:ext>
            </p:extLst>
          </p:nvPr>
        </p:nvGraphicFramePr>
        <p:xfrm>
          <a:off x="983447" y="1933986"/>
          <a:ext cx="11376455" cy="4792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AF44FB-E46E-411D-BA4A-1AF46599C2EF}"/>
              </a:ext>
            </a:extLst>
          </p:cNvPr>
          <p:cNvCxnSpPr/>
          <p:nvPr/>
        </p:nvCxnSpPr>
        <p:spPr>
          <a:xfrm flipV="1">
            <a:off x="1918742" y="1773614"/>
            <a:ext cx="0" cy="43640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242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">
            <a:extLst>
              <a:ext uri="{FF2B5EF4-FFF2-40B4-BE49-F238E27FC236}">
                <a16:creationId xmlns:a16="http://schemas.microsoft.com/office/drawing/2014/main" id="{032EB586-E711-432C-BAA7-508BC1AABE45}"/>
              </a:ext>
            </a:extLst>
          </p:cNvPr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5" name="图片 5">
              <a:extLst>
                <a:ext uri="{FF2B5EF4-FFF2-40B4-BE49-F238E27FC236}">
                  <a16:creationId xmlns:a16="http://schemas.microsoft.com/office/drawing/2014/main" id="{412E3972-79C1-45A7-8B51-0E1A84741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6" name="矩形 6">
              <a:extLst>
                <a:ext uri="{FF2B5EF4-FFF2-40B4-BE49-F238E27FC236}">
                  <a16:creationId xmlns:a16="http://schemas.microsoft.com/office/drawing/2014/main" id="{0FBD2F54-841F-4F37-B0CA-998C852BDA9E}"/>
                </a:ext>
              </a:extLst>
            </p:cNvPr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81">
            <a:extLst>
              <a:ext uri="{FF2B5EF4-FFF2-40B4-BE49-F238E27FC236}">
                <a16:creationId xmlns:a16="http://schemas.microsoft.com/office/drawing/2014/main" id="{7C9B9253-D428-4126-B0F0-25EBC88E6980}"/>
              </a:ext>
            </a:extLst>
          </p:cNvPr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8" name="组合 82">
              <a:extLst>
                <a:ext uri="{FF2B5EF4-FFF2-40B4-BE49-F238E27FC236}">
                  <a16:creationId xmlns:a16="http://schemas.microsoft.com/office/drawing/2014/main" id="{CDD44BB0-6B31-4C41-9FEC-0C1977174633}"/>
                </a:ext>
              </a:extLst>
            </p:cNvPr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2" name="任意多边形 87">
                <a:extLst>
                  <a:ext uri="{FF2B5EF4-FFF2-40B4-BE49-F238E27FC236}">
                    <a16:creationId xmlns:a16="http://schemas.microsoft.com/office/drawing/2014/main" id="{5E251484-00AA-4E4A-B6E0-23431E6DBC81}"/>
                  </a:ext>
                </a:extLst>
              </p:cNvPr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" fmla="*/ 14515 w 2249715"/>
                  <a:gd name="connsiteY0" fmla="*/ 0 h 3468913"/>
                  <a:gd name="connsiteX1" fmla="*/ 0 w 2249715"/>
                  <a:gd name="connsiteY1" fmla="*/ 3468913 h 3468913"/>
                  <a:gd name="connsiteX2" fmla="*/ 2249715 w 2249715"/>
                  <a:gd name="connsiteY2" fmla="*/ 14514 h 3468913"/>
                  <a:gd name="connsiteX3" fmla="*/ 14515 w 2249715"/>
                  <a:gd name="connsiteY3" fmla="*/ 0 h 3468913"/>
                  <a:gd name="connsiteX0" fmla="*/ 29 w 2235229"/>
                  <a:gd name="connsiteY0" fmla="*/ 0 h 3295470"/>
                  <a:gd name="connsiteX1" fmla="*/ 602124 w 2235229"/>
                  <a:gd name="connsiteY1" fmla="*/ 3295470 h 3295470"/>
                  <a:gd name="connsiteX2" fmla="*/ 2235229 w 2235229"/>
                  <a:gd name="connsiteY2" fmla="*/ 14514 h 3295470"/>
                  <a:gd name="connsiteX3" fmla="*/ 29 w 2235229"/>
                  <a:gd name="connsiteY3" fmla="*/ 0 h 3295470"/>
                  <a:gd name="connsiteX0" fmla="*/ 37784 w 1633105"/>
                  <a:gd name="connsiteY0" fmla="*/ 0 h 3295470"/>
                  <a:gd name="connsiteX1" fmla="*/ 0 w 1633105"/>
                  <a:gd name="connsiteY1" fmla="*/ 3295470 h 3295470"/>
                  <a:gd name="connsiteX2" fmla="*/ 1633105 w 1633105"/>
                  <a:gd name="connsiteY2" fmla="*/ 14514 h 3295470"/>
                  <a:gd name="connsiteX3" fmla="*/ 37784 w 1633105"/>
                  <a:gd name="connsiteY3" fmla="*/ 0 h 3295470"/>
                  <a:gd name="connsiteX0" fmla="*/ 2881 w 1633105"/>
                  <a:gd name="connsiteY0" fmla="*/ 0 h 3295470"/>
                  <a:gd name="connsiteX1" fmla="*/ 0 w 1633105"/>
                  <a:gd name="connsiteY1" fmla="*/ 3295470 h 3295470"/>
                  <a:gd name="connsiteX2" fmla="*/ 1633105 w 1633105"/>
                  <a:gd name="connsiteY2" fmla="*/ 14514 h 3295470"/>
                  <a:gd name="connsiteX3" fmla="*/ 2881 w 1633105"/>
                  <a:gd name="connsiteY3" fmla="*/ 0 h 32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矩形 88">
                <a:extLst>
                  <a:ext uri="{FF2B5EF4-FFF2-40B4-BE49-F238E27FC236}">
                    <a16:creationId xmlns:a16="http://schemas.microsoft.com/office/drawing/2014/main" id="{E1CA0F18-9259-44F5-A753-C77E41279F12}"/>
                  </a:ext>
                </a:extLst>
              </p:cNvPr>
              <p:cNvSpPr/>
              <p:nvPr/>
            </p:nvSpPr>
            <p:spPr>
              <a:xfrm>
                <a:off x="7639592" y="4316306"/>
                <a:ext cx="4685252" cy="214716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任意多边形 83">
              <a:extLst>
                <a:ext uri="{FF2B5EF4-FFF2-40B4-BE49-F238E27FC236}">
                  <a16:creationId xmlns:a16="http://schemas.microsoft.com/office/drawing/2014/main" id="{C44C49F1-AEC1-4B82-94F6-6F378A9E306C}"/>
                </a:ext>
              </a:extLst>
            </p:cNvPr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" fmla="*/ 812800 w 1447800"/>
                <a:gd name="connsiteY0" fmla="*/ 0 h 485775"/>
                <a:gd name="connsiteX1" fmla="*/ 1447800 w 1447800"/>
                <a:gd name="connsiteY1" fmla="*/ 485775 h 485775"/>
                <a:gd name="connsiteX2" fmla="*/ 0 w 1447800"/>
                <a:gd name="connsiteY2" fmla="*/ 457200 h 485775"/>
                <a:gd name="connsiteX0" fmla="*/ 812800 w 1343025"/>
                <a:gd name="connsiteY0" fmla="*/ 0 h 457200"/>
                <a:gd name="connsiteX1" fmla="*/ 1343025 w 1343025"/>
                <a:gd name="connsiteY1" fmla="*/ 457200 h 457200"/>
                <a:gd name="connsiteX2" fmla="*/ 0 w 1343025"/>
                <a:gd name="connsiteY2" fmla="*/ 457200 h 457200"/>
                <a:gd name="connsiteX0" fmla="*/ 803275 w 1343025"/>
                <a:gd name="connsiteY0" fmla="*/ 0 h 457200"/>
                <a:gd name="connsiteX1" fmla="*/ 1343025 w 1343025"/>
                <a:gd name="connsiteY1" fmla="*/ 457200 h 457200"/>
                <a:gd name="connsiteX2" fmla="*/ 0 w 1343025"/>
                <a:gd name="connsiteY2" fmla="*/ 457200 h 457200"/>
                <a:gd name="connsiteX0" fmla="*/ 803275 w 1295400"/>
                <a:gd name="connsiteY0" fmla="*/ 0 h 457200"/>
                <a:gd name="connsiteX1" fmla="*/ 1295400 w 1295400"/>
                <a:gd name="connsiteY1" fmla="*/ 438150 h 457200"/>
                <a:gd name="connsiteX2" fmla="*/ 0 w 1295400"/>
                <a:gd name="connsiteY2" fmla="*/ 457200 h 457200"/>
                <a:gd name="connsiteX0" fmla="*/ 787400 w 1295400"/>
                <a:gd name="connsiteY0" fmla="*/ 0 h 444500"/>
                <a:gd name="connsiteX1" fmla="*/ 1295400 w 1295400"/>
                <a:gd name="connsiteY1" fmla="*/ 425450 h 444500"/>
                <a:gd name="connsiteX2" fmla="*/ 0 w 1295400"/>
                <a:gd name="connsiteY2" fmla="*/ 444500 h 444500"/>
                <a:gd name="connsiteX0" fmla="*/ 787400 w 1289050"/>
                <a:gd name="connsiteY0" fmla="*/ 0 h 444500"/>
                <a:gd name="connsiteX1" fmla="*/ 1289050 w 1289050"/>
                <a:gd name="connsiteY1" fmla="*/ 415925 h 444500"/>
                <a:gd name="connsiteX2" fmla="*/ 0 w 1289050"/>
                <a:gd name="connsiteY2" fmla="*/ 444500 h 444500"/>
                <a:gd name="connsiteX0" fmla="*/ 787400 w 1292225"/>
                <a:gd name="connsiteY0" fmla="*/ 0 h 444500"/>
                <a:gd name="connsiteX1" fmla="*/ 1292225 w 1292225"/>
                <a:gd name="connsiteY1" fmla="*/ 431800 h 444500"/>
                <a:gd name="connsiteX2" fmla="*/ 0 w 1292225"/>
                <a:gd name="connsiteY2" fmla="*/ 444500 h 444500"/>
                <a:gd name="connsiteX0" fmla="*/ 790575 w 1295400"/>
                <a:gd name="connsiteY0" fmla="*/ 0 h 438150"/>
                <a:gd name="connsiteX1" fmla="*/ 1295400 w 1295400"/>
                <a:gd name="connsiteY1" fmla="*/ 431800 h 438150"/>
                <a:gd name="connsiteX2" fmla="*/ 0 w 1295400"/>
                <a:gd name="connsiteY2" fmla="*/ 438150 h 438150"/>
                <a:gd name="connsiteX0" fmla="*/ 790575 w 1298575"/>
                <a:gd name="connsiteY0" fmla="*/ 0 h 438150"/>
                <a:gd name="connsiteX1" fmla="*/ 1298575 w 1298575"/>
                <a:gd name="connsiteY1" fmla="*/ 412750 h 438150"/>
                <a:gd name="connsiteX2" fmla="*/ 0 w 1298575"/>
                <a:gd name="connsiteY2" fmla="*/ 438150 h 438150"/>
                <a:gd name="connsiteX0" fmla="*/ 790575 w 1298575"/>
                <a:gd name="connsiteY0" fmla="*/ 0 h 438150"/>
                <a:gd name="connsiteX1" fmla="*/ 1298575 w 1298575"/>
                <a:gd name="connsiteY1" fmla="*/ 422275 h 438150"/>
                <a:gd name="connsiteX2" fmla="*/ 0 w 1298575"/>
                <a:gd name="connsiteY2" fmla="*/ 438150 h 438150"/>
                <a:gd name="connsiteX0" fmla="*/ 311943 w 819943"/>
                <a:gd name="connsiteY0" fmla="*/ 0 h 442913"/>
                <a:gd name="connsiteX1" fmla="*/ 819943 w 819943"/>
                <a:gd name="connsiteY1" fmla="*/ 422275 h 442913"/>
                <a:gd name="connsiteX2" fmla="*/ 0 w 819943"/>
                <a:gd name="connsiteY2" fmla="*/ 442913 h 442913"/>
                <a:gd name="connsiteX0" fmla="*/ 311943 w 819943"/>
                <a:gd name="connsiteY0" fmla="*/ 0 h 426245"/>
                <a:gd name="connsiteX1" fmla="*/ 819943 w 819943"/>
                <a:gd name="connsiteY1" fmla="*/ 422275 h 426245"/>
                <a:gd name="connsiteX2" fmla="*/ 0 w 819943"/>
                <a:gd name="connsiteY2" fmla="*/ 426245 h 426245"/>
                <a:gd name="connsiteX0" fmla="*/ 592930 w 819943"/>
                <a:gd name="connsiteY0" fmla="*/ 0 h 204789"/>
                <a:gd name="connsiteX1" fmla="*/ 819943 w 819943"/>
                <a:gd name="connsiteY1" fmla="*/ 200819 h 204789"/>
                <a:gd name="connsiteX2" fmla="*/ 0 w 819943"/>
                <a:gd name="connsiteY2" fmla="*/ 204789 h 204789"/>
                <a:gd name="connsiteX0" fmla="*/ 1295399 w 1522412"/>
                <a:gd name="connsiteY0" fmla="*/ 0 h 202408"/>
                <a:gd name="connsiteX1" fmla="*/ 1522412 w 1522412"/>
                <a:gd name="connsiteY1" fmla="*/ 200819 h 202408"/>
                <a:gd name="connsiteX2" fmla="*/ 0 w 1522412"/>
                <a:gd name="connsiteY2" fmla="*/ 202408 h 202408"/>
                <a:gd name="connsiteX0" fmla="*/ 1328736 w 1522412"/>
                <a:gd name="connsiteY0" fmla="*/ 0 h 207170"/>
                <a:gd name="connsiteX1" fmla="*/ 1522412 w 1522412"/>
                <a:gd name="connsiteY1" fmla="*/ 205581 h 207170"/>
                <a:gd name="connsiteX2" fmla="*/ 0 w 1522412"/>
                <a:gd name="connsiteY2" fmla="*/ 207170 h 207170"/>
                <a:gd name="connsiteX0" fmla="*/ 1328736 w 1450975"/>
                <a:gd name="connsiteY0" fmla="*/ 0 h 207170"/>
                <a:gd name="connsiteX1" fmla="*/ 1450975 w 1450975"/>
                <a:gd name="connsiteY1" fmla="*/ 200819 h 207170"/>
                <a:gd name="connsiteX2" fmla="*/ 0 w 1450975"/>
                <a:gd name="connsiteY2" fmla="*/ 207170 h 20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84">
              <a:extLst>
                <a:ext uri="{FF2B5EF4-FFF2-40B4-BE49-F238E27FC236}">
                  <a16:creationId xmlns:a16="http://schemas.microsoft.com/office/drawing/2014/main" id="{CC562B52-B740-4FF0-B3D8-4E7094B55B30}"/>
                </a:ext>
              </a:extLst>
            </p:cNvPr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" fmla="*/ 0 w 3429000"/>
                <a:gd name="connsiteY0" fmla="*/ 0 h 323850"/>
                <a:gd name="connsiteX1" fmla="*/ 3022600 w 3429000"/>
                <a:gd name="connsiteY1" fmla="*/ 0 h 323850"/>
                <a:gd name="connsiteX2" fmla="*/ 3429000 w 3429000"/>
                <a:gd name="connsiteY2" fmla="*/ 323850 h 323850"/>
                <a:gd name="connsiteX0" fmla="*/ 0 w 3022600"/>
                <a:gd name="connsiteY0" fmla="*/ 0 h 0"/>
                <a:gd name="connsiteX1" fmla="*/ 3022600 w 3022600"/>
                <a:gd name="connsiteY1" fmla="*/ 0 h 0"/>
                <a:gd name="connsiteX0" fmla="*/ 0 w 10504"/>
                <a:gd name="connsiteY0" fmla="*/ 0 h 0"/>
                <a:gd name="connsiteX1" fmla="*/ 10504 w 10504"/>
                <a:gd name="connsiteY1" fmla="*/ -95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矩形 86">
              <a:extLst>
                <a:ext uri="{FF2B5EF4-FFF2-40B4-BE49-F238E27FC236}">
                  <a16:creationId xmlns:a16="http://schemas.microsoft.com/office/drawing/2014/main" id="{3248F384-E18E-4BFF-83A0-24E97D641DBF}"/>
                </a:ext>
              </a:extLst>
            </p:cNvPr>
            <p:cNvSpPr/>
            <p:nvPr/>
          </p:nvSpPr>
          <p:spPr bwMode="auto">
            <a:xfrm>
              <a:off x="1054782" y="721779"/>
              <a:ext cx="1655590" cy="461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2400" dirty="0">
                  <a:solidFill>
                    <a:prstClr val="white"/>
                  </a:solidFill>
                  <a:ea typeface="创艺简细圆" pitchFamily="2" charset="-122"/>
                </a:rPr>
                <a:t>Location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D3D273E-5D31-4EFB-824F-8891DE566023}"/>
              </a:ext>
            </a:extLst>
          </p:cNvPr>
          <p:cNvGrpSpPr/>
          <p:nvPr/>
        </p:nvGrpSpPr>
        <p:grpSpPr>
          <a:xfrm>
            <a:off x="415648" y="1737016"/>
            <a:ext cx="11214437" cy="4892150"/>
            <a:chOff x="351185" y="1773226"/>
            <a:chExt cx="11214437" cy="489215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5E1B629-D198-4D6E-ADC7-074F34D93769}"/>
                </a:ext>
              </a:extLst>
            </p:cNvPr>
            <p:cNvGrpSpPr/>
            <p:nvPr/>
          </p:nvGrpSpPr>
          <p:grpSpPr>
            <a:xfrm>
              <a:off x="2269107" y="1773226"/>
              <a:ext cx="7668908" cy="4846768"/>
              <a:chOff x="2269107" y="1773226"/>
              <a:chExt cx="7668908" cy="4846768"/>
            </a:xfrm>
          </p:grpSpPr>
          <p:grpSp>
            <p:nvGrpSpPr>
              <p:cNvPr id="16" name="Group 54">
                <a:extLst>
                  <a:ext uri="{FF2B5EF4-FFF2-40B4-BE49-F238E27FC236}">
                    <a16:creationId xmlns:a16="http://schemas.microsoft.com/office/drawing/2014/main" id="{E97FD49E-0408-4C2B-B521-D3C40733D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041" y="1773226"/>
                <a:ext cx="7654974" cy="4846768"/>
                <a:chOff x="1007" y="1382"/>
                <a:chExt cx="3969" cy="2456"/>
              </a:xfrm>
              <a:solidFill>
                <a:srgbClr val="0070C0">
                  <a:alpha val="80000"/>
                </a:srgbClr>
              </a:solidFill>
            </p:grpSpPr>
            <p:sp>
              <p:nvSpPr>
                <p:cNvPr id="17" name="Freeform 55">
                  <a:extLst>
                    <a:ext uri="{FF2B5EF4-FFF2-40B4-BE49-F238E27FC236}">
                      <a16:creationId xmlns:a16="http://schemas.microsoft.com/office/drawing/2014/main" id="{4FBC3BE4-7F4E-40A4-B09C-AB0C944F993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193" y="1382"/>
                  <a:ext cx="509" cy="371"/>
                </a:xfrm>
                <a:custGeom>
                  <a:avLst/>
                  <a:gdLst>
                    <a:gd name="T0" fmla="*/ 7 w 509"/>
                    <a:gd name="T1" fmla="*/ 225 h 371"/>
                    <a:gd name="T2" fmla="*/ 0 w 509"/>
                    <a:gd name="T3" fmla="*/ 223 h 371"/>
                    <a:gd name="T4" fmla="*/ 4 w 509"/>
                    <a:gd name="T5" fmla="*/ 210 h 371"/>
                    <a:gd name="T6" fmla="*/ 6 w 509"/>
                    <a:gd name="T7" fmla="*/ 199 h 371"/>
                    <a:gd name="T8" fmla="*/ 9 w 509"/>
                    <a:gd name="T9" fmla="*/ 195 h 371"/>
                    <a:gd name="T10" fmla="*/ 11 w 509"/>
                    <a:gd name="T11" fmla="*/ 202 h 371"/>
                    <a:gd name="T12" fmla="*/ 9 w 509"/>
                    <a:gd name="T13" fmla="*/ 210 h 371"/>
                    <a:gd name="T14" fmla="*/ 19 w 509"/>
                    <a:gd name="T15" fmla="*/ 204 h 371"/>
                    <a:gd name="T16" fmla="*/ 19 w 509"/>
                    <a:gd name="T17" fmla="*/ 197 h 371"/>
                    <a:gd name="T18" fmla="*/ 19 w 509"/>
                    <a:gd name="T19" fmla="*/ 185 h 371"/>
                    <a:gd name="T20" fmla="*/ 13 w 509"/>
                    <a:gd name="T21" fmla="*/ 170 h 371"/>
                    <a:gd name="T22" fmla="*/ 21 w 509"/>
                    <a:gd name="T23" fmla="*/ 170 h 371"/>
                    <a:gd name="T24" fmla="*/ 32 w 509"/>
                    <a:gd name="T25" fmla="*/ 165 h 371"/>
                    <a:gd name="T26" fmla="*/ 24 w 509"/>
                    <a:gd name="T27" fmla="*/ 157 h 371"/>
                    <a:gd name="T28" fmla="*/ 15 w 509"/>
                    <a:gd name="T29" fmla="*/ 159 h 371"/>
                    <a:gd name="T30" fmla="*/ 17 w 509"/>
                    <a:gd name="T31" fmla="*/ 144 h 371"/>
                    <a:gd name="T32" fmla="*/ 17 w 509"/>
                    <a:gd name="T33" fmla="*/ 123 h 371"/>
                    <a:gd name="T34" fmla="*/ 19 w 509"/>
                    <a:gd name="T35" fmla="*/ 95 h 371"/>
                    <a:gd name="T36" fmla="*/ 11 w 509"/>
                    <a:gd name="T37" fmla="*/ 60 h 371"/>
                    <a:gd name="T38" fmla="*/ 15 w 509"/>
                    <a:gd name="T39" fmla="*/ 33 h 371"/>
                    <a:gd name="T40" fmla="*/ 66 w 509"/>
                    <a:gd name="T41" fmla="*/ 52 h 371"/>
                    <a:gd name="T42" fmla="*/ 109 w 509"/>
                    <a:gd name="T43" fmla="*/ 71 h 371"/>
                    <a:gd name="T44" fmla="*/ 129 w 509"/>
                    <a:gd name="T45" fmla="*/ 78 h 371"/>
                    <a:gd name="T46" fmla="*/ 137 w 509"/>
                    <a:gd name="T47" fmla="*/ 86 h 371"/>
                    <a:gd name="T48" fmla="*/ 139 w 509"/>
                    <a:gd name="T49" fmla="*/ 116 h 371"/>
                    <a:gd name="T50" fmla="*/ 128 w 509"/>
                    <a:gd name="T51" fmla="*/ 131 h 371"/>
                    <a:gd name="T52" fmla="*/ 128 w 509"/>
                    <a:gd name="T53" fmla="*/ 144 h 371"/>
                    <a:gd name="T54" fmla="*/ 124 w 509"/>
                    <a:gd name="T55" fmla="*/ 152 h 371"/>
                    <a:gd name="T56" fmla="*/ 129 w 509"/>
                    <a:gd name="T57" fmla="*/ 159 h 371"/>
                    <a:gd name="T58" fmla="*/ 144 w 509"/>
                    <a:gd name="T59" fmla="*/ 135 h 371"/>
                    <a:gd name="T60" fmla="*/ 152 w 509"/>
                    <a:gd name="T61" fmla="*/ 120 h 371"/>
                    <a:gd name="T62" fmla="*/ 165 w 509"/>
                    <a:gd name="T63" fmla="*/ 103 h 371"/>
                    <a:gd name="T64" fmla="*/ 150 w 509"/>
                    <a:gd name="T65" fmla="*/ 56 h 371"/>
                    <a:gd name="T66" fmla="*/ 152 w 509"/>
                    <a:gd name="T67" fmla="*/ 50 h 371"/>
                    <a:gd name="T68" fmla="*/ 163 w 509"/>
                    <a:gd name="T69" fmla="*/ 41 h 371"/>
                    <a:gd name="T70" fmla="*/ 156 w 509"/>
                    <a:gd name="T71" fmla="*/ 26 h 371"/>
                    <a:gd name="T72" fmla="*/ 154 w 509"/>
                    <a:gd name="T73" fmla="*/ 0 h 371"/>
                    <a:gd name="T74" fmla="*/ 349 w 509"/>
                    <a:gd name="T75" fmla="*/ 52 h 371"/>
                    <a:gd name="T76" fmla="*/ 509 w 509"/>
                    <a:gd name="T77" fmla="*/ 90 h 371"/>
                    <a:gd name="T78" fmla="*/ 454 w 509"/>
                    <a:gd name="T79" fmla="*/ 332 h 371"/>
                    <a:gd name="T80" fmla="*/ 450 w 509"/>
                    <a:gd name="T81" fmla="*/ 337 h 371"/>
                    <a:gd name="T82" fmla="*/ 452 w 509"/>
                    <a:gd name="T83" fmla="*/ 345 h 371"/>
                    <a:gd name="T84" fmla="*/ 456 w 509"/>
                    <a:gd name="T85" fmla="*/ 352 h 371"/>
                    <a:gd name="T86" fmla="*/ 450 w 509"/>
                    <a:gd name="T87" fmla="*/ 358 h 371"/>
                    <a:gd name="T88" fmla="*/ 452 w 509"/>
                    <a:gd name="T89" fmla="*/ 371 h 371"/>
                    <a:gd name="T90" fmla="*/ 310 w 509"/>
                    <a:gd name="T91" fmla="*/ 343 h 371"/>
                    <a:gd name="T92" fmla="*/ 295 w 509"/>
                    <a:gd name="T93" fmla="*/ 341 h 371"/>
                    <a:gd name="T94" fmla="*/ 281 w 509"/>
                    <a:gd name="T95" fmla="*/ 337 h 371"/>
                    <a:gd name="T96" fmla="*/ 266 w 509"/>
                    <a:gd name="T97" fmla="*/ 341 h 371"/>
                    <a:gd name="T98" fmla="*/ 248 w 509"/>
                    <a:gd name="T99" fmla="*/ 337 h 371"/>
                    <a:gd name="T100" fmla="*/ 231 w 509"/>
                    <a:gd name="T101" fmla="*/ 345 h 371"/>
                    <a:gd name="T102" fmla="*/ 210 w 509"/>
                    <a:gd name="T103" fmla="*/ 339 h 371"/>
                    <a:gd name="T104" fmla="*/ 171 w 509"/>
                    <a:gd name="T105" fmla="*/ 339 h 371"/>
                    <a:gd name="T106" fmla="*/ 139 w 509"/>
                    <a:gd name="T107" fmla="*/ 324 h 371"/>
                    <a:gd name="T108" fmla="*/ 111 w 509"/>
                    <a:gd name="T109" fmla="*/ 324 h 371"/>
                    <a:gd name="T110" fmla="*/ 68 w 509"/>
                    <a:gd name="T111" fmla="*/ 313 h 371"/>
                    <a:gd name="T112" fmla="*/ 66 w 509"/>
                    <a:gd name="T113" fmla="*/ 281 h 371"/>
                    <a:gd name="T114" fmla="*/ 66 w 509"/>
                    <a:gd name="T115" fmla="*/ 262 h 371"/>
                    <a:gd name="T116" fmla="*/ 39 w 509"/>
                    <a:gd name="T117" fmla="*/ 249 h 371"/>
                    <a:gd name="T118" fmla="*/ 32 w 509"/>
                    <a:gd name="T119" fmla="*/ 240 h 37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09"/>
                    <a:gd name="T181" fmla="*/ 0 h 371"/>
                    <a:gd name="T182" fmla="*/ 509 w 509"/>
                    <a:gd name="T183" fmla="*/ 371 h 371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09" h="371">
                      <a:moveTo>
                        <a:pt x="21" y="234"/>
                      </a:moveTo>
                      <a:lnTo>
                        <a:pt x="7" y="225"/>
                      </a:lnTo>
                      <a:lnTo>
                        <a:pt x="4" y="225"/>
                      </a:lnTo>
                      <a:lnTo>
                        <a:pt x="0" y="223"/>
                      </a:lnTo>
                      <a:lnTo>
                        <a:pt x="0" y="221"/>
                      </a:lnTo>
                      <a:lnTo>
                        <a:pt x="4" y="210"/>
                      </a:lnTo>
                      <a:lnTo>
                        <a:pt x="6" y="204"/>
                      </a:lnTo>
                      <a:lnTo>
                        <a:pt x="6" y="199"/>
                      </a:lnTo>
                      <a:lnTo>
                        <a:pt x="6" y="197"/>
                      </a:lnTo>
                      <a:lnTo>
                        <a:pt x="9" y="195"/>
                      </a:lnTo>
                      <a:lnTo>
                        <a:pt x="11" y="197"/>
                      </a:lnTo>
                      <a:lnTo>
                        <a:pt x="11" y="202"/>
                      </a:lnTo>
                      <a:lnTo>
                        <a:pt x="11" y="206"/>
                      </a:lnTo>
                      <a:lnTo>
                        <a:pt x="9" y="210"/>
                      </a:lnTo>
                      <a:lnTo>
                        <a:pt x="11" y="212"/>
                      </a:lnTo>
                      <a:lnTo>
                        <a:pt x="19" y="204"/>
                      </a:lnTo>
                      <a:lnTo>
                        <a:pt x="19" y="200"/>
                      </a:lnTo>
                      <a:lnTo>
                        <a:pt x="19" y="197"/>
                      </a:lnTo>
                      <a:lnTo>
                        <a:pt x="22" y="191"/>
                      </a:lnTo>
                      <a:lnTo>
                        <a:pt x="19" y="185"/>
                      </a:lnTo>
                      <a:lnTo>
                        <a:pt x="13" y="184"/>
                      </a:lnTo>
                      <a:lnTo>
                        <a:pt x="13" y="170"/>
                      </a:lnTo>
                      <a:lnTo>
                        <a:pt x="15" y="169"/>
                      </a:lnTo>
                      <a:lnTo>
                        <a:pt x="21" y="170"/>
                      </a:lnTo>
                      <a:lnTo>
                        <a:pt x="22" y="169"/>
                      </a:lnTo>
                      <a:lnTo>
                        <a:pt x="32" y="165"/>
                      </a:lnTo>
                      <a:lnTo>
                        <a:pt x="24" y="159"/>
                      </a:lnTo>
                      <a:lnTo>
                        <a:pt x="24" y="157"/>
                      </a:lnTo>
                      <a:lnTo>
                        <a:pt x="22" y="155"/>
                      </a:lnTo>
                      <a:lnTo>
                        <a:pt x="15" y="159"/>
                      </a:lnTo>
                      <a:lnTo>
                        <a:pt x="17" y="150"/>
                      </a:lnTo>
                      <a:lnTo>
                        <a:pt x="17" y="144"/>
                      </a:lnTo>
                      <a:lnTo>
                        <a:pt x="19" y="133"/>
                      </a:lnTo>
                      <a:lnTo>
                        <a:pt x="17" y="123"/>
                      </a:lnTo>
                      <a:lnTo>
                        <a:pt x="17" y="116"/>
                      </a:lnTo>
                      <a:lnTo>
                        <a:pt x="19" y="95"/>
                      </a:lnTo>
                      <a:lnTo>
                        <a:pt x="21" y="88"/>
                      </a:lnTo>
                      <a:lnTo>
                        <a:pt x="11" y="60"/>
                      </a:lnTo>
                      <a:lnTo>
                        <a:pt x="11" y="43"/>
                      </a:lnTo>
                      <a:lnTo>
                        <a:pt x="15" y="33"/>
                      </a:lnTo>
                      <a:lnTo>
                        <a:pt x="17" y="20"/>
                      </a:lnTo>
                      <a:lnTo>
                        <a:pt x="66" y="52"/>
                      </a:lnTo>
                      <a:lnTo>
                        <a:pt x="90" y="65"/>
                      </a:lnTo>
                      <a:lnTo>
                        <a:pt x="109" y="71"/>
                      </a:lnTo>
                      <a:lnTo>
                        <a:pt x="120" y="78"/>
                      </a:lnTo>
                      <a:lnTo>
                        <a:pt x="129" y="78"/>
                      </a:lnTo>
                      <a:lnTo>
                        <a:pt x="135" y="82"/>
                      </a:lnTo>
                      <a:lnTo>
                        <a:pt x="137" y="86"/>
                      </a:lnTo>
                      <a:lnTo>
                        <a:pt x="139" y="110"/>
                      </a:lnTo>
                      <a:lnTo>
                        <a:pt x="139" y="116"/>
                      </a:lnTo>
                      <a:lnTo>
                        <a:pt x="129" y="120"/>
                      </a:lnTo>
                      <a:lnTo>
                        <a:pt x="128" y="131"/>
                      </a:lnTo>
                      <a:lnTo>
                        <a:pt x="128" y="138"/>
                      </a:lnTo>
                      <a:lnTo>
                        <a:pt x="128" y="144"/>
                      </a:lnTo>
                      <a:lnTo>
                        <a:pt x="128" y="148"/>
                      </a:lnTo>
                      <a:lnTo>
                        <a:pt x="124" y="152"/>
                      </a:lnTo>
                      <a:lnTo>
                        <a:pt x="124" y="155"/>
                      </a:lnTo>
                      <a:lnTo>
                        <a:pt x="129" y="159"/>
                      </a:lnTo>
                      <a:lnTo>
                        <a:pt x="139" y="155"/>
                      </a:lnTo>
                      <a:lnTo>
                        <a:pt x="144" y="135"/>
                      </a:lnTo>
                      <a:lnTo>
                        <a:pt x="148" y="129"/>
                      </a:lnTo>
                      <a:lnTo>
                        <a:pt x="152" y="120"/>
                      </a:lnTo>
                      <a:lnTo>
                        <a:pt x="165" y="107"/>
                      </a:lnTo>
                      <a:lnTo>
                        <a:pt x="165" y="103"/>
                      </a:lnTo>
                      <a:lnTo>
                        <a:pt x="159" y="82"/>
                      </a:lnTo>
                      <a:lnTo>
                        <a:pt x="150" y="56"/>
                      </a:lnTo>
                      <a:lnTo>
                        <a:pt x="150" y="52"/>
                      </a:lnTo>
                      <a:lnTo>
                        <a:pt x="152" y="50"/>
                      </a:lnTo>
                      <a:lnTo>
                        <a:pt x="158" y="52"/>
                      </a:lnTo>
                      <a:lnTo>
                        <a:pt x="163" y="41"/>
                      </a:lnTo>
                      <a:lnTo>
                        <a:pt x="163" y="28"/>
                      </a:lnTo>
                      <a:lnTo>
                        <a:pt x="156" y="26"/>
                      </a:lnTo>
                      <a:lnTo>
                        <a:pt x="154" y="18"/>
                      </a:lnTo>
                      <a:lnTo>
                        <a:pt x="154" y="0"/>
                      </a:lnTo>
                      <a:lnTo>
                        <a:pt x="255" y="28"/>
                      </a:lnTo>
                      <a:lnTo>
                        <a:pt x="349" y="52"/>
                      </a:lnTo>
                      <a:lnTo>
                        <a:pt x="507" y="90"/>
                      </a:lnTo>
                      <a:lnTo>
                        <a:pt x="509" y="90"/>
                      </a:lnTo>
                      <a:lnTo>
                        <a:pt x="454" y="330"/>
                      </a:lnTo>
                      <a:lnTo>
                        <a:pt x="454" y="332"/>
                      </a:lnTo>
                      <a:lnTo>
                        <a:pt x="452" y="334"/>
                      </a:lnTo>
                      <a:lnTo>
                        <a:pt x="450" y="337"/>
                      </a:lnTo>
                      <a:lnTo>
                        <a:pt x="452" y="341"/>
                      </a:lnTo>
                      <a:lnTo>
                        <a:pt x="452" y="345"/>
                      </a:lnTo>
                      <a:lnTo>
                        <a:pt x="456" y="349"/>
                      </a:lnTo>
                      <a:lnTo>
                        <a:pt x="456" y="352"/>
                      </a:lnTo>
                      <a:lnTo>
                        <a:pt x="454" y="354"/>
                      </a:lnTo>
                      <a:lnTo>
                        <a:pt x="450" y="358"/>
                      </a:lnTo>
                      <a:lnTo>
                        <a:pt x="450" y="366"/>
                      </a:lnTo>
                      <a:lnTo>
                        <a:pt x="452" y="371"/>
                      </a:lnTo>
                      <a:lnTo>
                        <a:pt x="319" y="339"/>
                      </a:lnTo>
                      <a:lnTo>
                        <a:pt x="310" y="343"/>
                      </a:lnTo>
                      <a:lnTo>
                        <a:pt x="302" y="343"/>
                      </a:lnTo>
                      <a:lnTo>
                        <a:pt x="295" y="341"/>
                      </a:lnTo>
                      <a:lnTo>
                        <a:pt x="287" y="341"/>
                      </a:lnTo>
                      <a:lnTo>
                        <a:pt x="281" y="337"/>
                      </a:lnTo>
                      <a:lnTo>
                        <a:pt x="274" y="337"/>
                      </a:lnTo>
                      <a:lnTo>
                        <a:pt x="266" y="341"/>
                      </a:lnTo>
                      <a:lnTo>
                        <a:pt x="257" y="337"/>
                      </a:lnTo>
                      <a:lnTo>
                        <a:pt x="248" y="337"/>
                      </a:lnTo>
                      <a:lnTo>
                        <a:pt x="238" y="343"/>
                      </a:lnTo>
                      <a:lnTo>
                        <a:pt x="231" y="345"/>
                      </a:lnTo>
                      <a:lnTo>
                        <a:pt x="214" y="343"/>
                      </a:lnTo>
                      <a:lnTo>
                        <a:pt x="210" y="339"/>
                      </a:lnTo>
                      <a:lnTo>
                        <a:pt x="199" y="336"/>
                      </a:lnTo>
                      <a:lnTo>
                        <a:pt x="171" y="339"/>
                      </a:lnTo>
                      <a:lnTo>
                        <a:pt x="163" y="332"/>
                      </a:lnTo>
                      <a:lnTo>
                        <a:pt x="139" y="324"/>
                      </a:lnTo>
                      <a:lnTo>
                        <a:pt x="126" y="322"/>
                      </a:lnTo>
                      <a:lnTo>
                        <a:pt x="111" y="324"/>
                      </a:lnTo>
                      <a:lnTo>
                        <a:pt x="88" y="322"/>
                      </a:lnTo>
                      <a:lnTo>
                        <a:pt x="68" y="313"/>
                      </a:lnTo>
                      <a:lnTo>
                        <a:pt x="64" y="304"/>
                      </a:lnTo>
                      <a:lnTo>
                        <a:pt x="66" y="281"/>
                      </a:lnTo>
                      <a:lnTo>
                        <a:pt x="68" y="275"/>
                      </a:lnTo>
                      <a:lnTo>
                        <a:pt x="66" y="262"/>
                      </a:lnTo>
                      <a:lnTo>
                        <a:pt x="51" y="251"/>
                      </a:lnTo>
                      <a:lnTo>
                        <a:pt x="39" y="249"/>
                      </a:lnTo>
                      <a:lnTo>
                        <a:pt x="39" y="245"/>
                      </a:lnTo>
                      <a:lnTo>
                        <a:pt x="32" y="240"/>
                      </a:lnTo>
                      <a:lnTo>
                        <a:pt x="21" y="23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" name="Freeform 56">
                  <a:extLst>
                    <a:ext uri="{FF2B5EF4-FFF2-40B4-BE49-F238E27FC236}">
                      <a16:creationId xmlns:a16="http://schemas.microsoft.com/office/drawing/2014/main" id="{F9F4E7A9-203D-4190-AF60-81546A928E5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056" y="1616"/>
                  <a:ext cx="612" cy="511"/>
                </a:xfrm>
                <a:custGeom>
                  <a:avLst/>
                  <a:gdLst>
                    <a:gd name="T0" fmla="*/ 6 w 612"/>
                    <a:gd name="T1" fmla="*/ 379 h 511"/>
                    <a:gd name="T2" fmla="*/ 4 w 612"/>
                    <a:gd name="T3" fmla="*/ 349 h 511"/>
                    <a:gd name="T4" fmla="*/ 11 w 612"/>
                    <a:gd name="T5" fmla="*/ 327 h 511"/>
                    <a:gd name="T6" fmla="*/ 13 w 612"/>
                    <a:gd name="T7" fmla="*/ 289 h 511"/>
                    <a:gd name="T8" fmla="*/ 22 w 612"/>
                    <a:gd name="T9" fmla="*/ 282 h 511"/>
                    <a:gd name="T10" fmla="*/ 30 w 612"/>
                    <a:gd name="T11" fmla="*/ 269 h 511"/>
                    <a:gd name="T12" fmla="*/ 34 w 612"/>
                    <a:gd name="T13" fmla="*/ 254 h 511"/>
                    <a:gd name="T14" fmla="*/ 62 w 612"/>
                    <a:gd name="T15" fmla="*/ 212 h 511"/>
                    <a:gd name="T16" fmla="*/ 94 w 612"/>
                    <a:gd name="T17" fmla="*/ 130 h 511"/>
                    <a:gd name="T18" fmla="*/ 118 w 612"/>
                    <a:gd name="T19" fmla="*/ 73 h 511"/>
                    <a:gd name="T20" fmla="*/ 137 w 612"/>
                    <a:gd name="T21" fmla="*/ 19 h 511"/>
                    <a:gd name="T22" fmla="*/ 139 w 612"/>
                    <a:gd name="T23" fmla="*/ 2 h 511"/>
                    <a:gd name="T24" fmla="*/ 154 w 612"/>
                    <a:gd name="T25" fmla="*/ 2 h 511"/>
                    <a:gd name="T26" fmla="*/ 169 w 612"/>
                    <a:gd name="T27" fmla="*/ 6 h 511"/>
                    <a:gd name="T28" fmla="*/ 176 w 612"/>
                    <a:gd name="T29" fmla="*/ 15 h 511"/>
                    <a:gd name="T30" fmla="*/ 203 w 612"/>
                    <a:gd name="T31" fmla="*/ 28 h 511"/>
                    <a:gd name="T32" fmla="*/ 203 w 612"/>
                    <a:gd name="T33" fmla="*/ 47 h 511"/>
                    <a:gd name="T34" fmla="*/ 205 w 612"/>
                    <a:gd name="T35" fmla="*/ 79 h 511"/>
                    <a:gd name="T36" fmla="*/ 248 w 612"/>
                    <a:gd name="T37" fmla="*/ 90 h 511"/>
                    <a:gd name="T38" fmla="*/ 276 w 612"/>
                    <a:gd name="T39" fmla="*/ 90 h 511"/>
                    <a:gd name="T40" fmla="*/ 308 w 612"/>
                    <a:gd name="T41" fmla="*/ 105 h 511"/>
                    <a:gd name="T42" fmla="*/ 347 w 612"/>
                    <a:gd name="T43" fmla="*/ 105 h 511"/>
                    <a:gd name="T44" fmla="*/ 368 w 612"/>
                    <a:gd name="T45" fmla="*/ 111 h 511"/>
                    <a:gd name="T46" fmla="*/ 385 w 612"/>
                    <a:gd name="T47" fmla="*/ 103 h 511"/>
                    <a:gd name="T48" fmla="*/ 403 w 612"/>
                    <a:gd name="T49" fmla="*/ 107 h 511"/>
                    <a:gd name="T50" fmla="*/ 418 w 612"/>
                    <a:gd name="T51" fmla="*/ 103 h 511"/>
                    <a:gd name="T52" fmla="*/ 432 w 612"/>
                    <a:gd name="T53" fmla="*/ 107 h 511"/>
                    <a:gd name="T54" fmla="*/ 447 w 612"/>
                    <a:gd name="T55" fmla="*/ 109 h 511"/>
                    <a:gd name="T56" fmla="*/ 589 w 612"/>
                    <a:gd name="T57" fmla="*/ 137 h 511"/>
                    <a:gd name="T58" fmla="*/ 597 w 612"/>
                    <a:gd name="T59" fmla="*/ 154 h 511"/>
                    <a:gd name="T60" fmla="*/ 610 w 612"/>
                    <a:gd name="T61" fmla="*/ 162 h 511"/>
                    <a:gd name="T62" fmla="*/ 580 w 612"/>
                    <a:gd name="T63" fmla="*/ 225 h 511"/>
                    <a:gd name="T64" fmla="*/ 572 w 612"/>
                    <a:gd name="T65" fmla="*/ 239 h 511"/>
                    <a:gd name="T66" fmla="*/ 555 w 612"/>
                    <a:gd name="T67" fmla="*/ 252 h 511"/>
                    <a:gd name="T68" fmla="*/ 535 w 612"/>
                    <a:gd name="T69" fmla="*/ 289 h 511"/>
                    <a:gd name="T70" fmla="*/ 548 w 612"/>
                    <a:gd name="T71" fmla="*/ 299 h 511"/>
                    <a:gd name="T72" fmla="*/ 550 w 612"/>
                    <a:gd name="T73" fmla="*/ 312 h 511"/>
                    <a:gd name="T74" fmla="*/ 546 w 612"/>
                    <a:gd name="T75" fmla="*/ 317 h 511"/>
                    <a:gd name="T76" fmla="*/ 537 w 612"/>
                    <a:gd name="T77" fmla="*/ 340 h 511"/>
                    <a:gd name="T78" fmla="*/ 295 w 612"/>
                    <a:gd name="T79" fmla="*/ 462 h 511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612"/>
                    <a:gd name="T121" fmla="*/ 0 h 511"/>
                    <a:gd name="T122" fmla="*/ 612 w 612"/>
                    <a:gd name="T123" fmla="*/ 511 h 511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612" h="511">
                      <a:moveTo>
                        <a:pt x="9" y="383"/>
                      </a:moveTo>
                      <a:lnTo>
                        <a:pt x="6" y="379"/>
                      </a:lnTo>
                      <a:lnTo>
                        <a:pt x="0" y="359"/>
                      </a:lnTo>
                      <a:lnTo>
                        <a:pt x="4" y="349"/>
                      </a:lnTo>
                      <a:lnTo>
                        <a:pt x="4" y="342"/>
                      </a:lnTo>
                      <a:lnTo>
                        <a:pt x="11" y="327"/>
                      </a:lnTo>
                      <a:lnTo>
                        <a:pt x="7" y="297"/>
                      </a:lnTo>
                      <a:lnTo>
                        <a:pt x="13" y="289"/>
                      </a:lnTo>
                      <a:lnTo>
                        <a:pt x="19" y="287"/>
                      </a:lnTo>
                      <a:lnTo>
                        <a:pt x="22" y="282"/>
                      </a:lnTo>
                      <a:lnTo>
                        <a:pt x="26" y="272"/>
                      </a:lnTo>
                      <a:lnTo>
                        <a:pt x="30" y="269"/>
                      </a:lnTo>
                      <a:lnTo>
                        <a:pt x="32" y="255"/>
                      </a:lnTo>
                      <a:lnTo>
                        <a:pt x="34" y="254"/>
                      </a:lnTo>
                      <a:lnTo>
                        <a:pt x="53" y="233"/>
                      </a:lnTo>
                      <a:lnTo>
                        <a:pt x="62" y="212"/>
                      </a:lnTo>
                      <a:lnTo>
                        <a:pt x="77" y="182"/>
                      </a:lnTo>
                      <a:lnTo>
                        <a:pt x="94" y="130"/>
                      </a:lnTo>
                      <a:lnTo>
                        <a:pt x="107" y="107"/>
                      </a:lnTo>
                      <a:lnTo>
                        <a:pt x="118" y="73"/>
                      </a:lnTo>
                      <a:lnTo>
                        <a:pt x="131" y="32"/>
                      </a:lnTo>
                      <a:lnTo>
                        <a:pt x="137" y="19"/>
                      </a:lnTo>
                      <a:lnTo>
                        <a:pt x="139" y="6"/>
                      </a:lnTo>
                      <a:lnTo>
                        <a:pt x="139" y="2"/>
                      </a:lnTo>
                      <a:lnTo>
                        <a:pt x="144" y="0"/>
                      </a:lnTo>
                      <a:lnTo>
                        <a:pt x="154" y="2"/>
                      </a:lnTo>
                      <a:lnTo>
                        <a:pt x="158" y="0"/>
                      </a:lnTo>
                      <a:lnTo>
                        <a:pt x="169" y="6"/>
                      </a:lnTo>
                      <a:lnTo>
                        <a:pt x="176" y="11"/>
                      </a:lnTo>
                      <a:lnTo>
                        <a:pt x="176" y="15"/>
                      </a:lnTo>
                      <a:lnTo>
                        <a:pt x="188" y="17"/>
                      </a:lnTo>
                      <a:lnTo>
                        <a:pt x="203" y="28"/>
                      </a:lnTo>
                      <a:lnTo>
                        <a:pt x="205" y="41"/>
                      </a:lnTo>
                      <a:lnTo>
                        <a:pt x="203" y="47"/>
                      </a:lnTo>
                      <a:lnTo>
                        <a:pt x="201" y="70"/>
                      </a:lnTo>
                      <a:lnTo>
                        <a:pt x="205" y="79"/>
                      </a:lnTo>
                      <a:lnTo>
                        <a:pt x="225" y="88"/>
                      </a:lnTo>
                      <a:lnTo>
                        <a:pt x="248" y="90"/>
                      </a:lnTo>
                      <a:lnTo>
                        <a:pt x="263" y="88"/>
                      </a:lnTo>
                      <a:lnTo>
                        <a:pt x="276" y="90"/>
                      </a:lnTo>
                      <a:lnTo>
                        <a:pt x="300" y="98"/>
                      </a:lnTo>
                      <a:lnTo>
                        <a:pt x="308" y="105"/>
                      </a:lnTo>
                      <a:lnTo>
                        <a:pt x="336" y="102"/>
                      </a:lnTo>
                      <a:lnTo>
                        <a:pt x="347" y="105"/>
                      </a:lnTo>
                      <a:lnTo>
                        <a:pt x="351" y="109"/>
                      </a:lnTo>
                      <a:lnTo>
                        <a:pt x="368" y="111"/>
                      </a:lnTo>
                      <a:lnTo>
                        <a:pt x="375" y="109"/>
                      </a:lnTo>
                      <a:lnTo>
                        <a:pt x="385" y="103"/>
                      </a:lnTo>
                      <a:lnTo>
                        <a:pt x="394" y="103"/>
                      </a:lnTo>
                      <a:lnTo>
                        <a:pt x="403" y="107"/>
                      </a:lnTo>
                      <a:lnTo>
                        <a:pt x="411" y="103"/>
                      </a:lnTo>
                      <a:lnTo>
                        <a:pt x="418" y="103"/>
                      </a:lnTo>
                      <a:lnTo>
                        <a:pt x="424" y="107"/>
                      </a:lnTo>
                      <a:lnTo>
                        <a:pt x="432" y="107"/>
                      </a:lnTo>
                      <a:lnTo>
                        <a:pt x="439" y="109"/>
                      </a:lnTo>
                      <a:lnTo>
                        <a:pt x="447" y="109"/>
                      </a:lnTo>
                      <a:lnTo>
                        <a:pt x="456" y="105"/>
                      </a:lnTo>
                      <a:lnTo>
                        <a:pt x="589" y="137"/>
                      </a:lnTo>
                      <a:lnTo>
                        <a:pt x="589" y="145"/>
                      </a:lnTo>
                      <a:lnTo>
                        <a:pt x="597" y="154"/>
                      </a:lnTo>
                      <a:lnTo>
                        <a:pt x="602" y="156"/>
                      </a:lnTo>
                      <a:lnTo>
                        <a:pt x="610" y="162"/>
                      </a:lnTo>
                      <a:lnTo>
                        <a:pt x="612" y="175"/>
                      </a:lnTo>
                      <a:lnTo>
                        <a:pt x="580" y="225"/>
                      </a:lnTo>
                      <a:lnTo>
                        <a:pt x="574" y="231"/>
                      </a:lnTo>
                      <a:lnTo>
                        <a:pt x="572" y="239"/>
                      </a:lnTo>
                      <a:lnTo>
                        <a:pt x="565" y="246"/>
                      </a:lnTo>
                      <a:lnTo>
                        <a:pt x="555" y="252"/>
                      </a:lnTo>
                      <a:lnTo>
                        <a:pt x="539" y="278"/>
                      </a:lnTo>
                      <a:lnTo>
                        <a:pt x="535" y="289"/>
                      </a:lnTo>
                      <a:lnTo>
                        <a:pt x="539" y="295"/>
                      </a:lnTo>
                      <a:lnTo>
                        <a:pt x="548" y="299"/>
                      </a:lnTo>
                      <a:lnTo>
                        <a:pt x="554" y="306"/>
                      </a:lnTo>
                      <a:lnTo>
                        <a:pt x="550" y="312"/>
                      </a:lnTo>
                      <a:lnTo>
                        <a:pt x="550" y="315"/>
                      </a:lnTo>
                      <a:lnTo>
                        <a:pt x="546" y="317"/>
                      </a:lnTo>
                      <a:lnTo>
                        <a:pt x="546" y="329"/>
                      </a:lnTo>
                      <a:lnTo>
                        <a:pt x="537" y="340"/>
                      </a:lnTo>
                      <a:lnTo>
                        <a:pt x="499" y="511"/>
                      </a:lnTo>
                      <a:lnTo>
                        <a:pt x="295" y="462"/>
                      </a:lnTo>
                      <a:lnTo>
                        <a:pt x="9" y="38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" name="Freeform 57">
                  <a:extLst>
                    <a:ext uri="{FF2B5EF4-FFF2-40B4-BE49-F238E27FC236}">
                      <a16:creationId xmlns:a16="http://schemas.microsoft.com/office/drawing/2014/main" id="{DA845108-1E27-44F2-923B-6465E81F048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007" y="1999"/>
                  <a:ext cx="606" cy="1038"/>
                </a:xfrm>
                <a:custGeom>
                  <a:avLst/>
                  <a:gdLst>
                    <a:gd name="T0" fmla="*/ 342 w 606"/>
                    <a:gd name="T1" fmla="*/ 1013 h 1038"/>
                    <a:gd name="T2" fmla="*/ 344 w 606"/>
                    <a:gd name="T3" fmla="*/ 998 h 1038"/>
                    <a:gd name="T4" fmla="*/ 338 w 606"/>
                    <a:gd name="T5" fmla="*/ 989 h 1038"/>
                    <a:gd name="T6" fmla="*/ 321 w 606"/>
                    <a:gd name="T7" fmla="*/ 920 h 1038"/>
                    <a:gd name="T8" fmla="*/ 285 w 606"/>
                    <a:gd name="T9" fmla="*/ 880 h 1038"/>
                    <a:gd name="T10" fmla="*/ 272 w 606"/>
                    <a:gd name="T11" fmla="*/ 865 h 1038"/>
                    <a:gd name="T12" fmla="*/ 263 w 606"/>
                    <a:gd name="T13" fmla="*/ 846 h 1038"/>
                    <a:gd name="T14" fmla="*/ 220 w 606"/>
                    <a:gd name="T15" fmla="*/ 828 h 1038"/>
                    <a:gd name="T16" fmla="*/ 186 w 606"/>
                    <a:gd name="T17" fmla="*/ 794 h 1038"/>
                    <a:gd name="T18" fmla="*/ 126 w 606"/>
                    <a:gd name="T19" fmla="*/ 769 h 1038"/>
                    <a:gd name="T20" fmla="*/ 124 w 606"/>
                    <a:gd name="T21" fmla="*/ 747 h 1038"/>
                    <a:gd name="T22" fmla="*/ 132 w 606"/>
                    <a:gd name="T23" fmla="*/ 715 h 1038"/>
                    <a:gd name="T24" fmla="*/ 118 w 606"/>
                    <a:gd name="T25" fmla="*/ 689 h 1038"/>
                    <a:gd name="T26" fmla="*/ 124 w 606"/>
                    <a:gd name="T27" fmla="*/ 676 h 1038"/>
                    <a:gd name="T28" fmla="*/ 90 w 606"/>
                    <a:gd name="T29" fmla="*/ 616 h 1038"/>
                    <a:gd name="T30" fmla="*/ 68 w 606"/>
                    <a:gd name="T31" fmla="*/ 574 h 1038"/>
                    <a:gd name="T32" fmla="*/ 79 w 606"/>
                    <a:gd name="T33" fmla="*/ 544 h 1038"/>
                    <a:gd name="T34" fmla="*/ 83 w 606"/>
                    <a:gd name="T35" fmla="*/ 514 h 1038"/>
                    <a:gd name="T36" fmla="*/ 53 w 606"/>
                    <a:gd name="T37" fmla="*/ 486 h 1038"/>
                    <a:gd name="T38" fmla="*/ 55 w 606"/>
                    <a:gd name="T39" fmla="*/ 441 h 1038"/>
                    <a:gd name="T40" fmla="*/ 64 w 606"/>
                    <a:gd name="T41" fmla="*/ 424 h 1038"/>
                    <a:gd name="T42" fmla="*/ 70 w 606"/>
                    <a:gd name="T43" fmla="*/ 445 h 1038"/>
                    <a:gd name="T44" fmla="*/ 83 w 606"/>
                    <a:gd name="T45" fmla="*/ 441 h 1038"/>
                    <a:gd name="T46" fmla="*/ 79 w 606"/>
                    <a:gd name="T47" fmla="*/ 400 h 1038"/>
                    <a:gd name="T48" fmla="*/ 66 w 606"/>
                    <a:gd name="T49" fmla="*/ 413 h 1038"/>
                    <a:gd name="T50" fmla="*/ 43 w 606"/>
                    <a:gd name="T51" fmla="*/ 398 h 1038"/>
                    <a:gd name="T52" fmla="*/ 36 w 606"/>
                    <a:gd name="T53" fmla="*/ 347 h 1038"/>
                    <a:gd name="T54" fmla="*/ 6 w 606"/>
                    <a:gd name="T55" fmla="*/ 291 h 1038"/>
                    <a:gd name="T56" fmla="*/ 8 w 606"/>
                    <a:gd name="T57" fmla="*/ 263 h 1038"/>
                    <a:gd name="T58" fmla="*/ 23 w 606"/>
                    <a:gd name="T59" fmla="*/ 227 h 1038"/>
                    <a:gd name="T60" fmla="*/ 10 w 606"/>
                    <a:gd name="T61" fmla="*/ 182 h 1038"/>
                    <a:gd name="T62" fmla="*/ 0 w 606"/>
                    <a:gd name="T63" fmla="*/ 161 h 1038"/>
                    <a:gd name="T64" fmla="*/ 0 w 606"/>
                    <a:gd name="T65" fmla="*/ 137 h 1038"/>
                    <a:gd name="T66" fmla="*/ 38 w 606"/>
                    <a:gd name="T67" fmla="*/ 84 h 1038"/>
                    <a:gd name="T68" fmla="*/ 51 w 606"/>
                    <a:gd name="T69" fmla="*/ 56 h 1038"/>
                    <a:gd name="T70" fmla="*/ 55 w 606"/>
                    <a:gd name="T71" fmla="*/ 6 h 1038"/>
                    <a:gd name="T72" fmla="*/ 270 w 606"/>
                    <a:gd name="T73" fmla="*/ 362 h 1038"/>
                    <a:gd name="T74" fmla="*/ 586 w 606"/>
                    <a:gd name="T75" fmla="*/ 843 h 1038"/>
                    <a:gd name="T76" fmla="*/ 589 w 606"/>
                    <a:gd name="T77" fmla="*/ 867 h 1038"/>
                    <a:gd name="T78" fmla="*/ 601 w 606"/>
                    <a:gd name="T79" fmla="*/ 888 h 1038"/>
                    <a:gd name="T80" fmla="*/ 606 w 606"/>
                    <a:gd name="T81" fmla="*/ 906 h 1038"/>
                    <a:gd name="T82" fmla="*/ 582 w 606"/>
                    <a:gd name="T83" fmla="*/ 916 h 1038"/>
                    <a:gd name="T84" fmla="*/ 552 w 606"/>
                    <a:gd name="T85" fmla="*/ 972 h 1038"/>
                    <a:gd name="T86" fmla="*/ 546 w 606"/>
                    <a:gd name="T87" fmla="*/ 985 h 1038"/>
                    <a:gd name="T88" fmla="*/ 544 w 606"/>
                    <a:gd name="T89" fmla="*/ 1008 h 1038"/>
                    <a:gd name="T90" fmla="*/ 554 w 606"/>
                    <a:gd name="T91" fmla="*/ 1025 h 1038"/>
                    <a:gd name="T92" fmla="*/ 541 w 606"/>
                    <a:gd name="T93" fmla="*/ 1038 h 1038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606"/>
                    <a:gd name="T142" fmla="*/ 0 h 1038"/>
                    <a:gd name="T143" fmla="*/ 606 w 606"/>
                    <a:gd name="T144" fmla="*/ 1038 h 1038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606" h="1038">
                      <a:moveTo>
                        <a:pt x="529" y="1036"/>
                      </a:moveTo>
                      <a:lnTo>
                        <a:pt x="344" y="1017"/>
                      </a:lnTo>
                      <a:lnTo>
                        <a:pt x="342" y="1013"/>
                      </a:lnTo>
                      <a:lnTo>
                        <a:pt x="342" y="1004"/>
                      </a:lnTo>
                      <a:lnTo>
                        <a:pt x="342" y="1000"/>
                      </a:lnTo>
                      <a:lnTo>
                        <a:pt x="344" y="998"/>
                      </a:lnTo>
                      <a:lnTo>
                        <a:pt x="342" y="996"/>
                      </a:lnTo>
                      <a:lnTo>
                        <a:pt x="340" y="996"/>
                      </a:lnTo>
                      <a:lnTo>
                        <a:pt x="338" y="989"/>
                      </a:lnTo>
                      <a:lnTo>
                        <a:pt x="338" y="985"/>
                      </a:lnTo>
                      <a:lnTo>
                        <a:pt x="338" y="953"/>
                      </a:lnTo>
                      <a:lnTo>
                        <a:pt x="321" y="920"/>
                      </a:lnTo>
                      <a:lnTo>
                        <a:pt x="312" y="910"/>
                      </a:lnTo>
                      <a:lnTo>
                        <a:pt x="304" y="897"/>
                      </a:lnTo>
                      <a:lnTo>
                        <a:pt x="285" y="880"/>
                      </a:lnTo>
                      <a:lnTo>
                        <a:pt x="274" y="882"/>
                      </a:lnTo>
                      <a:lnTo>
                        <a:pt x="269" y="874"/>
                      </a:lnTo>
                      <a:lnTo>
                        <a:pt x="272" y="865"/>
                      </a:lnTo>
                      <a:lnTo>
                        <a:pt x="270" y="859"/>
                      </a:lnTo>
                      <a:lnTo>
                        <a:pt x="270" y="854"/>
                      </a:lnTo>
                      <a:lnTo>
                        <a:pt x="263" y="846"/>
                      </a:lnTo>
                      <a:lnTo>
                        <a:pt x="244" y="844"/>
                      </a:lnTo>
                      <a:lnTo>
                        <a:pt x="233" y="841"/>
                      </a:lnTo>
                      <a:lnTo>
                        <a:pt x="220" y="828"/>
                      </a:lnTo>
                      <a:lnTo>
                        <a:pt x="212" y="807"/>
                      </a:lnTo>
                      <a:lnTo>
                        <a:pt x="199" y="798"/>
                      </a:lnTo>
                      <a:lnTo>
                        <a:pt x="186" y="794"/>
                      </a:lnTo>
                      <a:lnTo>
                        <a:pt x="152" y="779"/>
                      </a:lnTo>
                      <a:lnTo>
                        <a:pt x="141" y="779"/>
                      </a:lnTo>
                      <a:lnTo>
                        <a:pt x="126" y="769"/>
                      </a:lnTo>
                      <a:lnTo>
                        <a:pt x="118" y="762"/>
                      </a:lnTo>
                      <a:lnTo>
                        <a:pt x="118" y="754"/>
                      </a:lnTo>
                      <a:lnTo>
                        <a:pt x="124" y="747"/>
                      </a:lnTo>
                      <a:lnTo>
                        <a:pt x="126" y="730"/>
                      </a:lnTo>
                      <a:lnTo>
                        <a:pt x="130" y="721"/>
                      </a:lnTo>
                      <a:lnTo>
                        <a:pt x="132" y="715"/>
                      </a:lnTo>
                      <a:lnTo>
                        <a:pt x="128" y="704"/>
                      </a:lnTo>
                      <a:lnTo>
                        <a:pt x="118" y="700"/>
                      </a:lnTo>
                      <a:lnTo>
                        <a:pt x="118" y="689"/>
                      </a:lnTo>
                      <a:lnTo>
                        <a:pt x="120" y="685"/>
                      </a:lnTo>
                      <a:lnTo>
                        <a:pt x="122" y="685"/>
                      </a:lnTo>
                      <a:lnTo>
                        <a:pt x="124" y="676"/>
                      </a:lnTo>
                      <a:lnTo>
                        <a:pt x="115" y="668"/>
                      </a:lnTo>
                      <a:lnTo>
                        <a:pt x="90" y="627"/>
                      </a:lnTo>
                      <a:lnTo>
                        <a:pt x="90" y="616"/>
                      </a:lnTo>
                      <a:lnTo>
                        <a:pt x="85" y="608"/>
                      </a:lnTo>
                      <a:lnTo>
                        <a:pt x="85" y="599"/>
                      </a:lnTo>
                      <a:lnTo>
                        <a:pt x="68" y="574"/>
                      </a:lnTo>
                      <a:lnTo>
                        <a:pt x="70" y="550"/>
                      </a:lnTo>
                      <a:lnTo>
                        <a:pt x="73" y="544"/>
                      </a:lnTo>
                      <a:lnTo>
                        <a:pt x="79" y="544"/>
                      </a:lnTo>
                      <a:lnTo>
                        <a:pt x="87" y="535"/>
                      </a:lnTo>
                      <a:lnTo>
                        <a:pt x="87" y="520"/>
                      </a:lnTo>
                      <a:lnTo>
                        <a:pt x="83" y="514"/>
                      </a:lnTo>
                      <a:lnTo>
                        <a:pt x="70" y="509"/>
                      </a:lnTo>
                      <a:lnTo>
                        <a:pt x="58" y="497"/>
                      </a:lnTo>
                      <a:lnTo>
                        <a:pt x="53" y="486"/>
                      </a:lnTo>
                      <a:lnTo>
                        <a:pt x="55" y="454"/>
                      </a:lnTo>
                      <a:lnTo>
                        <a:pt x="56" y="450"/>
                      </a:lnTo>
                      <a:lnTo>
                        <a:pt x="55" y="441"/>
                      </a:lnTo>
                      <a:lnTo>
                        <a:pt x="58" y="441"/>
                      </a:lnTo>
                      <a:lnTo>
                        <a:pt x="60" y="424"/>
                      </a:lnTo>
                      <a:lnTo>
                        <a:pt x="64" y="424"/>
                      </a:lnTo>
                      <a:lnTo>
                        <a:pt x="68" y="428"/>
                      </a:lnTo>
                      <a:lnTo>
                        <a:pt x="68" y="441"/>
                      </a:lnTo>
                      <a:lnTo>
                        <a:pt x="70" y="445"/>
                      </a:lnTo>
                      <a:lnTo>
                        <a:pt x="81" y="452"/>
                      </a:lnTo>
                      <a:lnTo>
                        <a:pt x="83" y="450"/>
                      </a:lnTo>
                      <a:lnTo>
                        <a:pt x="83" y="441"/>
                      </a:lnTo>
                      <a:lnTo>
                        <a:pt x="79" y="424"/>
                      </a:lnTo>
                      <a:lnTo>
                        <a:pt x="75" y="413"/>
                      </a:lnTo>
                      <a:lnTo>
                        <a:pt x="79" y="400"/>
                      </a:lnTo>
                      <a:lnTo>
                        <a:pt x="75" y="400"/>
                      </a:lnTo>
                      <a:lnTo>
                        <a:pt x="68" y="407"/>
                      </a:lnTo>
                      <a:lnTo>
                        <a:pt x="66" y="413"/>
                      </a:lnTo>
                      <a:lnTo>
                        <a:pt x="64" y="418"/>
                      </a:lnTo>
                      <a:lnTo>
                        <a:pt x="53" y="413"/>
                      </a:lnTo>
                      <a:lnTo>
                        <a:pt x="43" y="398"/>
                      </a:lnTo>
                      <a:lnTo>
                        <a:pt x="32" y="392"/>
                      </a:lnTo>
                      <a:lnTo>
                        <a:pt x="36" y="383"/>
                      </a:lnTo>
                      <a:lnTo>
                        <a:pt x="36" y="347"/>
                      </a:lnTo>
                      <a:lnTo>
                        <a:pt x="23" y="332"/>
                      </a:lnTo>
                      <a:lnTo>
                        <a:pt x="15" y="319"/>
                      </a:lnTo>
                      <a:lnTo>
                        <a:pt x="6" y="291"/>
                      </a:lnTo>
                      <a:lnTo>
                        <a:pt x="11" y="280"/>
                      </a:lnTo>
                      <a:lnTo>
                        <a:pt x="8" y="270"/>
                      </a:lnTo>
                      <a:lnTo>
                        <a:pt x="8" y="263"/>
                      </a:lnTo>
                      <a:lnTo>
                        <a:pt x="13" y="242"/>
                      </a:lnTo>
                      <a:lnTo>
                        <a:pt x="21" y="233"/>
                      </a:lnTo>
                      <a:lnTo>
                        <a:pt x="23" y="227"/>
                      </a:lnTo>
                      <a:lnTo>
                        <a:pt x="19" y="206"/>
                      </a:lnTo>
                      <a:lnTo>
                        <a:pt x="11" y="188"/>
                      </a:lnTo>
                      <a:lnTo>
                        <a:pt x="10" y="182"/>
                      </a:lnTo>
                      <a:lnTo>
                        <a:pt x="8" y="176"/>
                      </a:lnTo>
                      <a:lnTo>
                        <a:pt x="4" y="171"/>
                      </a:lnTo>
                      <a:lnTo>
                        <a:pt x="0" y="161"/>
                      </a:lnTo>
                      <a:lnTo>
                        <a:pt x="0" y="150"/>
                      </a:lnTo>
                      <a:lnTo>
                        <a:pt x="0" y="146"/>
                      </a:lnTo>
                      <a:lnTo>
                        <a:pt x="0" y="137"/>
                      </a:lnTo>
                      <a:lnTo>
                        <a:pt x="10" y="122"/>
                      </a:lnTo>
                      <a:lnTo>
                        <a:pt x="38" y="90"/>
                      </a:lnTo>
                      <a:lnTo>
                        <a:pt x="38" y="84"/>
                      </a:lnTo>
                      <a:lnTo>
                        <a:pt x="40" y="73"/>
                      </a:lnTo>
                      <a:lnTo>
                        <a:pt x="45" y="68"/>
                      </a:lnTo>
                      <a:lnTo>
                        <a:pt x="51" y="56"/>
                      </a:lnTo>
                      <a:lnTo>
                        <a:pt x="55" y="30"/>
                      </a:lnTo>
                      <a:lnTo>
                        <a:pt x="49" y="19"/>
                      </a:lnTo>
                      <a:lnTo>
                        <a:pt x="55" y="6"/>
                      </a:lnTo>
                      <a:lnTo>
                        <a:pt x="58" y="0"/>
                      </a:lnTo>
                      <a:lnTo>
                        <a:pt x="344" y="79"/>
                      </a:lnTo>
                      <a:lnTo>
                        <a:pt x="270" y="362"/>
                      </a:lnTo>
                      <a:lnTo>
                        <a:pt x="586" y="824"/>
                      </a:lnTo>
                      <a:lnTo>
                        <a:pt x="584" y="837"/>
                      </a:lnTo>
                      <a:lnTo>
                        <a:pt x="586" y="843"/>
                      </a:lnTo>
                      <a:lnTo>
                        <a:pt x="584" y="846"/>
                      </a:lnTo>
                      <a:lnTo>
                        <a:pt x="589" y="858"/>
                      </a:lnTo>
                      <a:lnTo>
                        <a:pt x="589" y="867"/>
                      </a:lnTo>
                      <a:lnTo>
                        <a:pt x="593" y="874"/>
                      </a:lnTo>
                      <a:lnTo>
                        <a:pt x="597" y="886"/>
                      </a:lnTo>
                      <a:lnTo>
                        <a:pt x="601" y="888"/>
                      </a:lnTo>
                      <a:lnTo>
                        <a:pt x="606" y="893"/>
                      </a:lnTo>
                      <a:lnTo>
                        <a:pt x="606" y="903"/>
                      </a:lnTo>
                      <a:lnTo>
                        <a:pt x="606" y="906"/>
                      </a:lnTo>
                      <a:lnTo>
                        <a:pt x="603" y="904"/>
                      </a:lnTo>
                      <a:lnTo>
                        <a:pt x="593" y="912"/>
                      </a:lnTo>
                      <a:lnTo>
                        <a:pt x="582" y="916"/>
                      </a:lnTo>
                      <a:lnTo>
                        <a:pt x="573" y="927"/>
                      </a:lnTo>
                      <a:lnTo>
                        <a:pt x="567" y="953"/>
                      </a:lnTo>
                      <a:lnTo>
                        <a:pt x="552" y="972"/>
                      </a:lnTo>
                      <a:lnTo>
                        <a:pt x="544" y="972"/>
                      </a:lnTo>
                      <a:lnTo>
                        <a:pt x="544" y="978"/>
                      </a:lnTo>
                      <a:lnTo>
                        <a:pt x="546" y="985"/>
                      </a:lnTo>
                      <a:lnTo>
                        <a:pt x="544" y="991"/>
                      </a:lnTo>
                      <a:lnTo>
                        <a:pt x="541" y="1002"/>
                      </a:lnTo>
                      <a:lnTo>
                        <a:pt x="544" y="1008"/>
                      </a:lnTo>
                      <a:lnTo>
                        <a:pt x="554" y="1017"/>
                      </a:lnTo>
                      <a:lnTo>
                        <a:pt x="556" y="1021"/>
                      </a:lnTo>
                      <a:lnTo>
                        <a:pt x="554" y="1025"/>
                      </a:lnTo>
                      <a:lnTo>
                        <a:pt x="552" y="1032"/>
                      </a:lnTo>
                      <a:lnTo>
                        <a:pt x="544" y="1038"/>
                      </a:lnTo>
                      <a:lnTo>
                        <a:pt x="541" y="1038"/>
                      </a:lnTo>
                      <a:lnTo>
                        <a:pt x="529" y="1036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" name="Freeform 58">
                  <a:extLst>
                    <a:ext uri="{FF2B5EF4-FFF2-40B4-BE49-F238E27FC236}">
                      <a16:creationId xmlns:a16="http://schemas.microsoft.com/office/drawing/2014/main" id="{FE44B4DF-0E4A-4A67-ACC9-E1D41678BE5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555" y="1472"/>
                  <a:ext cx="454" cy="735"/>
                </a:xfrm>
                <a:custGeom>
                  <a:avLst/>
                  <a:gdLst>
                    <a:gd name="T0" fmla="*/ 38 w 454"/>
                    <a:gd name="T1" fmla="*/ 484 h 735"/>
                    <a:gd name="T2" fmla="*/ 47 w 454"/>
                    <a:gd name="T3" fmla="*/ 461 h 735"/>
                    <a:gd name="T4" fmla="*/ 51 w 454"/>
                    <a:gd name="T5" fmla="*/ 456 h 735"/>
                    <a:gd name="T6" fmla="*/ 49 w 454"/>
                    <a:gd name="T7" fmla="*/ 443 h 735"/>
                    <a:gd name="T8" fmla="*/ 36 w 454"/>
                    <a:gd name="T9" fmla="*/ 433 h 735"/>
                    <a:gd name="T10" fmla="*/ 56 w 454"/>
                    <a:gd name="T11" fmla="*/ 396 h 735"/>
                    <a:gd name="T12" fmla="*/ 73 w 454"/>
                    <a:gd name="T13" fmla="*/ 383 h 735"/>
                    <a:gd name="T14" fmla="*/ 81 w 454"/>
                    <a:gd name="T15" fmla="*/ 369 h 735"/>
                    <a:gd name="T16" fmla="*/ 111 w 454"/>
                    <a:gd name="T17" fmla="*/ 306 h 735"/>
                    <a:gd name="T18" fmla="*/ 98 w 454"/>
                    <a:gd name="T19" fmla="*/ 298 h 735"/>
                    <a:gd name="T20" fmla="*/ 90 w 454"/>
                    <a:gd name="T21" fmla="*/ 281 h 735"/>
                    <a:gd name="T22" fmla="*/ 92 w 454"/>
                    <a:gd name="T23" fmla="*/ 264 h 735"/>
                    <a:gd name="T24" fmla="*/ 90 w 454"/>
                    <a:gd name="T25" fmla="*/ 251 h 735"/>
                    <a:gd name="T26" fmla="*/ 92 w 454"/>
                    <a:gd name="T27" fmla="*/ 240 h 735"/>
                    <a:gd name="T28" fmla="*/ 145 w 454"/>
                    <a:gd name="T29" fmla="*/ 0 h 735"/>
                    <a:gd name="T30" fmla="*/ 190 w 454"/>
                    <a:gd name="T31" fmla="*/ 107 h 735"/>
                    <a:gd name="T32" fmla="*/ 203 w 454"/>
                    <a:gd name="T33" fmla="*/ 148 h 735"/>
                    <a:gd name="T34" fmla="*/ 195 w 454"/>
                    <a:gd name="T35" fmla="*/ 161 h 735"/>
                    <a:gd name="T36" fmla="*/ 208 w 454"/>
                    <a:gd name="T37" fmla="*/ 176 h 735"/>
                    <a:gd name="T38" fmla="*/ 237 w 454"/>
                    <a:gd name="T39" fmla="*/ 217 h 735"/>
                    <a:gd name="T40" fmla="*/ 244 w 454"/>
                    <a:gd name="T41" fmla="*/ 242 h 735"/>
                    <a:gd name="T42" fmla="*/ 253 w 454"/>
                    <a:gd name="T43" fmla="*/ 251 h 735"/>
                    <a:gd name="T44" fmla="*/ 274 w 454"/>
                    <a:gd name="T45" fmla="*/ 259 h 735"/>
                    <a:gd name="T46" fmla="*/ 259 w 454"/>
                    <a:gd name="T47" fmla="*/ 292 h 735"/>
                    <a:gd name="T48" fmla="*/ 253 w 454"/>
                    <a:gd name="T49" fmla="*/ 313 h 735"/>
                    <a:gd name="T50" fmla="*/ 253 w 454"/>
                    <a:gd name="T51" fmla="*/ 322 h 735"/>
                    <a:gd name="T52" fmla="*/ 242 w 454"/>
                    <a:gd name="T53" fmla="*/ 339 h 735"/>
                    <a:gd name="T54" fmla="*/ 240 w 454"/>
                    <a:gd name="T55" fmla="*/ 351 h 735"/>
                    <a:gd name="T56" fmla="*/ 257 w 454"/>
                    <a:gd name="T57" fmla="*/ 364 h 735"/>
                    <a:gd name="T58" fmla="*/ 280 w 454"/>
                    <a:gd name="T59" fmla="*/ 347 h 735"/>
                    <a:gd name="T60" fmla="*/ 285 w 454"/>
                    <a:gd name="T61" fmla="*/ 354 h 735"/>
                    <a:gd name="T62" fmla="*/ 291 w 454"/>
                    <a:gd name="T63" fmla="*/ 360 h 735"/>
                    <a:gd name="T64" fmla="*/ 289 w 454"/>
                    <a:gd name="T65" fmla="*/ 392 h 735"/>
                    <a:gd name="T66" fmla="*/ 302 w 454"/>
                    <a:gd name="T67" fmla="*/ 414 h 735"/>
                    <a:gd name="T68" fmla="*/ 297 w 454"/>
                    <a:gd name="T69" fmla="*/ 429 h 735"/>
                    <a:gd name="T70" fmla="*/ 314 w 454"/>
                    <a:gd name="T71" fmla="*/ 441 h 735"/>
                    <a:gd name="T72" fmla="*/ 321 w 454"/>
                    <a:gd name="T73" fmla="*/ 456 h 735"/>
                    <a:gd name="T74" fmla="*/ 319 w 454"/>
                    <a:gd name="T75" fmla="*/ 473 h 735"/>
                    <a:gd name="T76" fmla="*/ 332 w 454"/>
                    <a:gd name="T77" fmla="*/ 488 h 735"/>
                    <a:gd name="T78" fmla="*/ 342 w 454"/>
                    <a:gd name="T79" fmla="*/ 476 h 735"/>
                    <a:gd name="T80" fmla="*/ 362 w 454"/>
                    <a:gd name="T81" fmla="*/ 482 h 735"/>
                    <a:gd name="T82" fmla="*/ 374 w 454"/>
                    <a:gd name="T83" fmla="*/ 476 h 735"/>
                    <a:gd name="T84" fmla="*/ 396 w 454"/>
                    <a:gd name="T85" fmla="*/ 480 h 735"/>
                    <a:gd name="T86" fmla="*/ 407 w 454"/>
                    <a:gd name="T87" fmla="*/ 482 h 735"/>
                    <a:gd name="T88" fmla="*/ 426 w 454"/>
                    <a:gd name="T89" fmla="*/ 476 h 735"/>
                    <a:gd name="T90" fmla="*/ 445 w 454"/>
                    <a:gd name="T91" fmla="*/ 478 h 735"/>
                    <a:gd name="T92" fmla="*/ 454 w 454"/>
                    <a:gd name="T93" fmla="*/ 497 h 735"/>
                    <a:gd name="T94" fmla="*/ 419 w 454"/>
                    <a:gd name="T95" fmla="*/ 735 h 735"/>
                    <a:gd name="T96" fmla="*/ 0 w 454"/>
                    <a:gd name="T97" fmla="*/ 655 h 73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454"/>
                    <a:gd name="T148" fmla="*/ 0 h 735"/>
                    <a:gd name="T149" fmla="*/ 454 w 454"/>
                    <a:gd name="T150" fmla="*/ 735 h 735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454" h="735">
                      <a:moveTo>
                        <a:pt x="0" y="655"/>
                      </a:moveTo>
                      <a:lnTo>
                        <a:pt x="38" y="484"/>
                      </a:lnTo>
                      <a:lnTo>
                        <a:pt x="47" y="473"/>
                      </a:lnTo>
                      <a:lnTo>
                        <a:pt x="47" y="461"/>
                      </a:lnTo>
                      <a:lnTo>
                        <a:pt x="51" y="459"/>
                      </a:lnTo>
                      <a:lnTo>
                        <a:pt x="51" y="456"/>
                      </a:lnTo>
                      <a:lnTo>
                        <a:pt x="55" y="450"/>
                      </a:lnTo>
                      <a:lnTo>
                        <a:pt x="49" y="443"/>
                      </a:lnTo>
                      <a:lnTo>
                        <a:pt x="40" y="439"/>
                      </a:lnTo>
                      <a:lnTo>
                        <a:pt x="36" y="433"/>
                      </a:lnTo>
                      <a:lnTo>
                        <a:pt x="40" y="422"/>
                      </a:lnTo>
                      <a:lnTo>
                        <a:pt x="56" y="396"/>
                      </a:lnTo>
                      <a:lnTo>
                        <a:pt x="66" y="390"/>
                      </a:lnTo>
                      <a:lnTo>
                        <a:pt x="73" y="383"/>
                      </a:lnTo>
                      <a:lnTo>
                        <a:pt x="75" y="375"/>
                      </a:lnTo>
                      <a:lnTo>
                        <a:pt x="81" y="369"/>
                      </a:lnTo>
                      <a:lnTo>
                        <a:pt x="113" y="319"/>
                      </a:lnTo>
                      <a:lnTo>
                        <a:pt x="111" y="306"/>
                      </a:lnTo>
                      <a:lnTo>
                        <a:pt x="103" y="300"/>
                      </a:lnTo>
                      <a:lnTo>
                        <a:pt x="98" y="298"/>
                      </a:lnTo>
                      <a:lnTo>
                        <a:pt x="90" y="289"/>
                      </a:lnTo>
                      <a:lnTo>
                        <a:pt x="90" y="281"/>
                      </a:lnTo>
                      <a:lnTo>
                        <a:pt x="88" y="268"/>
                      </a:lnTo>
                      <a:lnTo>
                        <a:pt x="92" y="264"/>
                      </a:lnTo>
                      <a:lnTo>
                        <a:pt x="94" y="259"/>
                      </a:lnTo>
                      <a:lnTo>
                        <a:pt x="90" y="251"/>
                      </a:lnTo>
                      <a:lnTo>
                        <a:pt x="90" y="244"/>
                      </a:lnTo>
                      <a:lnTo>
                        <a:pt x="92" y="240"/>
                      </a:lnTo>
                      <a:lnTo>
                        <a:pt x="147" y="0"/>
                      </a:lnTo>
                      <a:lnTo>
                        <a:pt x="145" y="0"/>
                      </a:lnTo>
                      <a:lnTo>
                        <a:pt x="205" y="13"/>
                      </a:lnTo>
                      <a:lnTo>
                        <a:pt x="190" y="107"/>
                      </a:lnTo>
                      <a:lnTo>
                        <a:pt x="199" y="131"/>
                      </a:lnTo>
                      <a:lnTo>
                        <a:pt x="203" y="148"/>
                      </a:lnTo>
                      <a:lnTo>
                        <a:pt x="199" y="157"/>
                      </a:lnTo>
                      <a:lnTo>
                        <a:pt x="195" y="161"/>
                      </a:lnTo>
                      <a:lnTo>
                        <a:pt x="201" y="167"/>
                      </a:lnTo>
                      <a:lnTo>
                        <a:pt x="208" y="176"/>
                      </a:lnTo>
                      <a:lnTo>
                        <a:pt x="225" y="193"/>
                      </a:lnTo>
                      <a:lnTo>
                        <a:pt x="237" y="217"/>
                      </a:lnTo>
                      <a:lnTo>
                        <a:pt x="238" y="231"/>
                      </a:lnTo>
                      <a:lnTo>
                        <a:pt x="244" y="242"/>
                      </a:lnTo>
                      <a:lnTo>
                        <a:pt x="253" y="242"/>
                      </a:lnTo>
                      <a:lnTo>
                        <a:pt x="253" y="251"/>
                      </a:lnTo>
                      <a:lnTo>
                        <a:pt x="268" y="253"/>
                      </a:lnTo>
                      <a:lnTo>
                        <a:pt x="274" y="259"/>
                      </a:lnTo>
                      <a:lnTo>
                        <a:pt x="257" y="289"/>
                      </a:lnTo>
                      <a:lnTo>
                        <a:pt x="259" y="292"/>
                      </a:lnTo>
                      <a:lnTo>
                        <a:pt x="253" y="298"/>
                      </a:lnTo>
                      <a:lnTo>
                        <a:pt x="253" y="313"/>
                      </a:lnTo>
                      <a:lnTo>
                        <a:pt x="253" y="315"/>
                      </a:lnTo>
                      <a:lnTo>
                        <a:pt x="253" y="322"/>
                      </a:lnTo>
                      <a:lnTo>
                        <a:pt x="242" y="330"/>
                      </a:lnTo>
                      <a:lnTo>
                        <a:pt x="242" y="339"/>
                      </a:lnTo>
                      <a:lnTo>
                        <a:pt x="244" y="343"/>
                      </a:lnTo>
                      <a:lnTo>
                        <a:pt x="240" y="351"/>
                      </a:lnTo>
                      <a:lnTo>
                        <a:pt x="253" y="366"/>
                      </a:lnTo>
                      <a:lnTo>
                        <a:pt x="257" y="364"/>
                      </a:lnTo>
                      <a:lnTo>
                        <a:pt x="278" y="347"/>
                      </a:lnTo>
                      <a:lnTo>
                        <a:pt x="280" y="347"/>
                      </a:lnTo>
                      <a:lnTo>
                        <a:pt x="284" y="347"/>
                      </a:lnTo>
                      <a:lnTo>
                        <a:pt x="285" y="354"/>
                      </a:lnTo>
                      <a:lnTo>
                        <a:pt x="289" y="356"/>
                      </a:lnTo>
                      <a:lnTo>
                        <a:pt x="291" y="360"/>
                      </a:lnTo>
                      <a:lnTo>
                        <a:pt x="289" y="371"/>
                      </a:lnTo>
                      <a:lnTo>
                        <a:pt x="289" y="392"/>
                      </a:lnTo>
                      <a:lnTo>
                        <a:pt x="293" y="403"/>
                      </a:lnTo>
                      <a:lnTo>
                        <a:pt x="302" y="414"/>
                      </a:lnTo>
                      <a:lnTo>
                        <a:pt x="302" y="420"/>
                      </a:lnTo>
                      <a:lnTo>
                        <a:pt x="297" y="429"/>
                      </a:lnTo>
                      <a:lnTo>
                        <a:pt x="304" y="441"/>
                      </a:lnTo>
                      <a:lnTo>
                        <a:pt x="314" y="441"/>
                      </a:lnTo>
                      <a:lnTo>
                        <a:pt x="319" y="450"/>
                      </a:lnTo>
                      <a:lnTo>
                        <a:pt x="321" y="456"/>
                      </a:lnTo>
                      <a:lnTo>
                        <a:pt x="319" y="469"/>
                      </a:lnTo>
                      <a:lnTo>
                        <a:pt x="319" y="473"/>
                      </a:lnTo>
                      <a:lnTo>
                        <a:pt x="323" y="482"/>
                      </a:lnTo>
                      <a:lnTo>
                        <a:pt x="332" y="488"/>
                      </a:lnTo>
                      <a:lnTo>
                        <a:pt x="338" y="478"/>
                      </a:lnTo>
                      <a:lnTo>
                        <a:pt x="342" y="476"/>
                      </a:lnTo>
                      <a:lnTo>
                        <a:pt x="357" y="482"/>
                      </a:lnTo>
                      <a:lnTo>
                        <a:pt x="362" y="482"/>
                      </a:lnTo>
                      <a:lnTo>
                        <a:pt x="370" y="476"/>
                      </a:lnTo>
                      <a:lnTo>
                        <a:pt x="374" y="476"/>
                      </a:lnTo>
                      <a:lnTo>
                        <a:pt x="379" y="480"/>
                      </a:lnTo>
                      <a:lnTo>
                        <a:pt x="396" y="480"/>
                      </a:lnTo>
                      <a:lnTo>
                        <a:pt x="405" y="484"/>
                      </a:lnTo>
                      <a:lnTo>
                        <a:pt x="407" y="482"/>
                      </a:lnTo>
                      <a:lnTo>
                        <a:pt x="428" y="484"/>
                      </a:lnTo>
                      <a:lnTo>
                        <a:pt x="426" y="476"/>
                      </a:lnTo>
                      <a:lnTo>
                        <a:pt x="436" y="469"/>
                      </a:lnTo>
                      <a:lnTo>
                        <a:pt x="445" y="478"/>
                      </a:lnTo>
                      <a:lnTo>
                        <a:pt x="447" y="491"/>
                      </a:lnTo>
                      <a:lnTo>
                        <a:pt x="454" y="497"/>
                      </a:lnTo>
                      <a:lnTo>
                        <a:pt x="419" y="735"/>
                      </a:lnTo>
                      <a:lnTo>
                        <a:pt x="208" y="698"/>
                      </a:lnTo>
                      <a:lnTo>
                        <a:pt x="0" y="655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" name="Freeform 59">
                  <a:extLst>
                    <a:ext uri="{FF2B5EF4-FFF2-40B4-BE49-F238E27FC236}">
                      <a16:creationId xmlns:a16="http://schemas.microsoft.com/office/drawing/2014/main" id="{1AF22770-F5CF-4690-A898-7068782AC15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745" y="1485"/>
                  <a:ext cx="777" cy="493"/>
                </a:xfrm>
                <a:custGeom>
                  <a:avLst/>
                  <a:gdLst>
                    <a:gd name="T0" fmla="*/ 270 w 777"/>
                    <a:gd name="T1" fmla="*/ 435 h 493"/>
                    <a:gd name="T2" fmla="*/ 257 w 777"/>
                    <a:gd name="T3" fmla="*/ 478 h 493"/>
                    <a:gd name="T4" fmla="*/ 246 w 777"/>
                    <a:gd name="T5" fmla="*/ 456 h 493"/>
                    <a:gd name="T6" fmla="*/ 238 w 777"/>
                    <a:gd name="T7" fmla="*/ 471 h 493"/>
                    <a:gd name="T8" fmla="*/ 215 w 777"/>
                    <a:gd name="T9" fmla="*/ 471 h 493"/>
                    <a:gd name="T10" fmla="*/ 189 w 777"/>
                    <a:gd name="T11" fmla="*/ 467 h 493"/>
                    <a:gd name="T12" fmla="*/ 180 w 777"/>
                    <a:gd name="T13" fmla="*/ 463 h 493"/>
                    <a:gd name="T14" fmla="*/ 167 w 777"/>
                    <a:gd name="T15" fmla="*/ 469 h 493"/>
                    <a:gd name="T16" fmla="*/ 148 w 777"/>
                    <a:gd name="T17" fmla="*/ 465 h 493"/>
                    <a:gd name="T18" fmla="*/ 133 w 777"/>
                    <a:gd name="T19" fmla="*/ 469 h 493"/>
                    <a:gd name="T20" fmla="*/ 129 w 777"/>
                    <a:gd name="T21" fmla="*/ 456 h 493"/>
                    <a:gd name="T22" fmla="*/ 129 w 777"/>
                    <a:gd name="T23" fmla="*/ 437 h 493"/>
                    <a:gd name="T24" fmla="*/ 114 w 777"/>
                    <a:gd name="T25" fmla="*/ 428 h 493"/>
                    <a:gd name="T26" fmla="*/ 112 w 777"/>
                    <a:gd name="T27" fmla="*/ 407 h 493"/>
                    <a:gd name="T28" fmla="*/ 103 w 777"/>
                    <a:gd name="T29" fmla="*/ 390 h 493"/>
                    <a:gd name="T30" fmla="*/ 99 w 777"/>
                    <a:gd name="T31" fmla="*/ 358 h 493"/>
                    <a:gd name="T32" fmla="*/ 99 w 777"/>
                    <a:gd name="T33" fmla="*/ 343 h 493"/>
                    <a:gd name="T34" fmla="*/ 94 w 777"/>
                    <a:gd name="T35" fmla="*/ 334 h 493"/>
                    <a:gd name="T36" fmla="*/ 88 w 777"/>
                    <a:gd name="T37" fmla="*/ 334 h 493"/>
                    <a:gd name="T38" fmla="*/ 63 w 777"/>
                    <a:gd name="T39" fmla="*/ 353 h 493"/>
                    <a:gd name="T40" fmla="*/ 54 w 777"/>
                    <a:gd name="T41" fmla="*/ 330 h 493"/>
                    <a:gd name="T42" fmla="*/ 52 w 777"/>
                    <a:gd name="T43" fmla="*/ 317 h 493"/>
                    <a:gd name="T44" fmla="*/ 63 w 777"/>
                    <a:gd name="T45" fmla="*/ 302 h 493"/>
                    <a:gd name="T46" fmla="*/ 63 w 777"/>
                    <a:gd name="T47" fmla="*/ 285 h 493"/>
                    <a:gd name="T48" fmla="*/ 67 w 777"/>
                    <a:gd name="T49" fmla="*/ 276 h 493"/>
                    <a:gd name="T50" fmla="*/ 78 w 777"/>
                    <a:gd name="T51" fmla="*/ 240 h 493"/>
                    <a:gd name="T52" fmla="*/ 63 w 777"/>
                    <a:gd name="T53" fmla="*/ 229 h 493"/>
                    <a:gd name="T54" fmla="*/ 48 w 777"/>
                    <a:gd name="T55" fmla="*/ 218 h 493"/>
                    <a:gd name="T56" fmla="*/ 35 w 777"/>
                    <a:gd name="T57" fmla="*/ 180 h 493"/>
                    <a:gd name="T58" fmla="*/ 11 w 777"/>
                    <a:gd name="T59" fmla="*/ 154 h 493"/>
                    <a:gd name="T60" fmla="*/ 9 w 777"/>
                    <a:gd name="T61" fmla="*/ 144 h 493"/>
                    <a:gd name="T62" fmla="*/ 9 w 777"/>
                    <a:gd name="T63" fmla="*/ 118 h 493"/>
                    <a:gd name="T64" fmla="*/ 15 w 777"/>
                    <a:gd name="T65" fmla="*/ 0 h 493"/>
                    <a:gd name="T66" fmla="*/ 277 w 777"/>
                    <a:gd name="T67" fmla="*/ 47 h 493"/>
                    <a:gd name="T68" fmla="*/ 777 w 777"/>
                    <a:gd name="T69" fmla="*/ 111 h 493"/>
                    <a:gd name="T70" fmla="*/ 745 w 777"/>
                    <a:gd name="T71" fmla="*/ 493 h 4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777"/>
                    <a:gd name="T109" fmla="*/ 0 h 493"/>
                    <a:gd name="T110" fmla="*/ 777 w 777"/>
                    <a:gd name="T111" fmla="*/ 493 h 493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777" h="493">
                      <a:moveTo>
                        <a:pt x="745" y="493"/>
                      </a:moveTo>
                      <a:lnTo>
                        <a:pt x="270" y="435"/>
                      </a:lnTo>
                      <a:lnTo>
                        <a:pt x="264" y="484"/>
                      </a:lnTo>
                      <a:lnTo>
                        <a:pt x="257" y="478"/>
                      </a:lnTo>
                      <a:lnTo>
                        <a:pt x="255" y="465"/>
                      </a:lnTo>
                      <a:lnTo>
                        <a:pt x="246" y="456"/>
                      </a:lnTo>
                      <a:lnTo>
                        <a:pt x="236" y="463"/>
                      </a:lnTo>
                      <a:lnTo>
                        <a:pt x="238" y="471"/>
                      </a:lnTo>
                      <a:lnTo>
                        <a:pt x="217" y="469"/>
                      </a:lnTo>
                      <a:lnTo>
                        <a:pt x="215" y="471"/>
                      </a:lnTo>
                      <a:lnTo>
                        <a:pt x="206" y="467"/>
                      </a:lnTo>
                      <a:lnTo>
                        <a:pt x="189" y="467"/>
                      </a:lnTo>
                      <a:lnTo>
                        <a:pt x="184" y="463"/>
                      </a:lnTo>
                      <a:lnTo>
                        <a:pt x="180" y="463"/>
                      </a:lnTo>
                      <a:lnTo>
                        <a:pt x="172" y="469"/>
                      </a:lnTo>
                      <a:lnTo>
                        <a:pt x="167" y="469"/>
                      </a:lnTo>
                      <a:lnTo>
                        <a:pt x="152" y="463"/>
                      </a:lnTo>
                      <a:lnTo>
                        <a:pt x="148" y="465"/>
                      </a:lnTo>
                      <a:lnTo>
                        <a:pt x="142" y="475"/>
                      </a:lnTo>
                      <a:lnTo>
                        <a:pt x="133" y="469"/>
                      </a:lnTo>
                      <a:lnTo>
                        <a:pt x="129" y="460"/>
                      </a:lnTo>
                      <a:lnTo>
                        <a:pt x="129" y="456"/>
                      </a:lnTo>
                      <a:lnTo>
                        <a:pt x="131" y="443"/>
                      </a:lnTo>
                      <a:lnTo>
                        <a:pt x="129" y="437"/>
                      </a:lnTo>
                      <a:lnTo>
                        <a:pt x="124" y="428"/>
                      </a:lnTo>
                      <a:lnTo>
                        <a:pt x="114" y="428"/>
                      </a:lnTo>
                      <a:lnTo>
                        <a:pt x="107" y="416"/>
                      </a:lnTo>
                      <a:lnTo>
                        <a:pt x="112" y="407"/>
                      </a:lnTo>
                      <a:lnTo>
                        <a:pt x="112" y="401"/>
                      </a:lnTo>
                      <a:lnTo>
                        <a:pt x="103" y="390"/>
                      </a:lnTo>
                      <a:lnTo>
                        <a:pt x="99" y="379"/>
                      </a:lnTo>
                      <a:lnTo>
                        <a:pt x="99" y="358"/>
                      </a:lnTo>
                      <a:lnTo>
                        <a:pt x="101" y="347"/>
                      </a:lnTo>
                      <a:lnTo>
                        <a:pt x="99" y="343"/>
                      </a:lnTo>
                      <a:lnTo>
                        <a:pt x="95" y="341"/>
                      </a:lnTo>
                      <a:lnTo>
                        <a:pt x="94" y="334"/>
                      </a:lnTo>
                      <a:lnTo>
                        <a:pt x="90" y="334"/>
                      </a:lnTo>
                      <a:lnTo>
                        <a:pt x="88" y="334"/>
                      </a:lnTo>
                      <a:lnTo>
                        <a:pt x="67" y="351"/>
                      </a:lnTo>
                      <a:lnTo>
                        <a:pt x="63" y="353"/>
                      </a:lnTo>
                      <a:lnTo>
                        <a:pt x="50" y="338"/>
                      </a:lnTo>
                      <a:lnTo>
                        <a:pt x="54" y="330"/>
                      </a:lnTo>
                      <a:lnTo>
                        <a:pt x="52" y="326"/>
                      </a:lnTo>
                      <a:lnTo>
                        <a:pt x="52" y="317"/>
                      </a:lnTo>
                      <a:lnTo>
                        <a:pt x="63" y="309"/>
                      </a:lnTo>
                      <a:lnTo>
                        <a:pt x="63" y="302"/>
                      </a:lnTo>
                      <a:lnTo>
                        <a:pt x="63" y="300"/>
                      </a:lnTo>
                      <a:lnTo>
                        <a:pt x="63" y="285"/>
                      </a:lnTo>
                      <a:lnTo>
                        <a:pt x="69" y="279"/>
                      </a:lnTo>
                      <a:lnTo>
                        <a:pt x="67" y="276"/>
                      </a:lnTo>
                      <a:lnTo>
                        <a:pt x="84" y="246"/>
                      </a:lnTo>
                      <a:lnTo>
                        <a:pt x="78" y="240"/>
                      </a:lnTo>
                      <a:lnTo>
                        <a:pt x="63" y="238"/>
                      </a:lnTo>
                      <a:lnTo>
                        <a:pt x="63" y="229"/>
                      </a:lnTo>
                      <a:lnTo>
                        <a:pt x="54" y="229"/>
                      </a:lnTo>
                      <a:lnTo>
                        <a:pt x="48" y="218"/>
                      </a:lnTo>
                      <a:lnTo>
                        <a:pt x="47" y="204"/>
                      </a:lnTo>
                      <a:lnTo>
                        <a:pt x="35" y="180"/>
                      </a:lnTo>
                      <a:lnTo>
                        <a:pt x="18" y="163"/>
                      </a:lnTo>
                      <a:lnTo>
                        <a:pt x="11" y="154"/>
                      </a:lnTo>
                      <a:lnTo>
                        <a:pt x="5" y="148"/>
                      </a:lnTo>
                      <a:lnTo>
                        <a:pt x="9" y="144"/>
                      </a:lnTo>
                      <a:lnTo>
                        <a:pt x="13" y="135"/>
                      </a:lnTo>
                      <a:lnTo>
                        <a:pt x="9" y="118"/>
                      </a:lnTo>
                      <a:lnTo>
                        <a:pt x="0" y="94"/>
                      </a:lnTo>
                      <a:lnTo>
                        <a:pt x="15" y="0"/>
                      </a:lnTo>
                      <a:lnTo>
                        <a:pt x="86" y="13"/>
                      </a:lnTo>
                      <a:lnTo>
                        <a:pt x="277" y="47"/>
                      </a:lnTo>
                      <a:lnTo>
                        <a:pt x="473" y="79"/>
                      </a:lnTo>
                      <a:lnTo>
                        <a:pt x="777" y="111"/>
                      </a:lnTo>
                      <a:lnTo>
                        <a:pt x="752" y="401"/>
                      </a:lnTo>
                      <a:lnTo>
                        <a:pt x="745" y="49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" name="Freeform 60">
                  <a:extLst>
                    <a:ext uri="{FF2B5EF4-FFF2-40B4-BE49-F238E27FC236}">
                      <a16:creationId xmlns:a16="http://schemas.microsoft.com/office/drawing/2014/main" id="{1A9D8486-EA0B-4FD5-93CA-2B39EBF9C55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959" y="1920"/>
                  <a:ext cx="531" cy="439"/>
                </a:xfrm>
                <a:custGeom>
                  <a:avLst/>
                  <a:gdLst>
                    <a:gd name="T0" fmla="*/ 497 w 531"/>
                    <a:gd name="T1" fmla="*/ 439 h 439"/>
                    <a:gd name="T2" fmla="*/ 514 w 531"/>
                    <a:gd name="T3" fmla="*/ 248 h 439"/>
                    <a:gd name="T4" fmla="*/ 531 w 531"/>
                    <a:gd name="T5" fmla="*/ 58 h 439"/>
                    <a:gd name="T6" fmla="*/ 56 w 531"/>
                    <a:gd name="T7" fmla="*/ 0 h 439"/>
                    <a:gd name="T8" fmla="*/ 50 w 531"/>
                    <a:gd name="T9" fmla="*/ 49 h 439"/>
                    <a:gd name="T10" fmla="*/ 15 w 531"/>
                    <a:gd name="T11" fmla="*/ 287 h 439"/>
                    <a:gd name="T12" fmla="*/ 15 w 531"/>
                    <a:gd name="T13" fmla="*/ 287 h 439"/>
                    <a:gd name="T14" fmla="*/ 0 w 531"/>
                    <a:gd name="T15" fmla="*/ 379 h 439"/>
                    <a:gd name="T16" fmla="*/ 140 w 531"/>
                    <a:gd name="T17" fmla="*/ 402 h 439"/>
                    <a:gd name="T18" fmla="*/ 499 w 531"/>
                    <a:gd name="T19" fmla="*/ 439 h 439"/>
                    <a:gd name="T20" fmla="*/ 497 w 531"/>
                    <a:gd name="T21" fmla="*/ 439 h 43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31"/>
                    <a:gd name="T34" fmla="*/ 0 h 439"/>
                    <a:gd name="T35" fmla="*/ 531 w 531"/>
                    <a:gd name="T36" fmla="*/ 439 h 43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31" h="439">
                      <a:moveTo>
                        <a:pt x="497" y="439"/>
                      </a:moveTo>
                      <a:lnTo>
                        <a:pt x="514" y="248"/>
                      </a:lnTo>
                      <a:lnTo>
                        <a:pt x="531" y="58"/>
                      </a:lnTo>
                      <a:lnTo>
                        <a:pt x="56" y="0"/>
                      </a:lnTo>
                      <a:lnTo>
                        <a:pt x="50" y="49"/>
                      </a:lnTo>
                      <a:lnTo>
                        <a:pt x="15" y="287"/>
                      </a:lnTo>
                      <a:lnTo>
                        <a:pt x="0" y="379"/>
                      </a:lnTo>
                      <a:lnTo>
                        <a:pt x="140" y="402"/>
                      </a:lnTo>
                      <a:lnTo>
                        <a:pt x="499" y="439"/>
                      </a:lnTo>
                      <a:lnTo>
                        <a:pt x="497" y="439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" name="Freeform 61">
                  <a:extLst>
                    <a:ext uri="{FF2B5EF4-FFF2-40B4-BE49-F238E27FC236}">
                      <a16:creationId xmlns:a16="http://schemas.microsoft.com/office/drawing/2014/main" id="{98030D11-131B-46CE-8C83-43AE6CF4940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277" y="2078"/>
                  <a:ext cx="486" cy="745"/>
                </a:xfrm>
                <a:custGeom>
                  <a:avLst/>
                  <a:gdLst>
                    <a:gd name="T0" fmla="*/ 74 w 486"/>
                    <a:gd name="T1" fmla="*/ 0 h 745"/>
                    <a:gd name="T2" fmla="*/ 0 w 486"/>
                    <a:gd name="T3" fmla="*/ 283 h 745"/>
                    <a:gd name="T4" fmla="*/ 316 w 486"/>
                    <a:gd name="T5" fmla="*/ 745 h 745"/>
                    <a:gd name="T6" fmla="*/ 314 w 486"/>
                    <a:gd name="T7" fmla="*/ 739 h 745"/>
                    <a:gd name="T8" fmla="*/ 318 w 486"/>
                    <a:gd name="T9" fmla="*/ 734 h 745"/>
                    <a:gd name="T10" fmla="*/ 323 w 486"/>
                    <a:gd name="T11" fmla="*/ 713 h 745"/>
                    <a:gd name="T12" fmla="*/ 319 w 486"/>
                    <a:gd name="T13" fmla="*/ 705 h 745"/>
                    <a:gd name="T14" fmla="*/ 325 w 486"/>
                    <a:gd name="T15" fmla="*/ 660 h 745"/>
                    <a:gd name="T16" fmla="*/ 321 w 486"/>
                    <a:gd name="T17" fmla="*/ 643 h 745"/>
                    <a:gd name="T18" fmla="*/ 325 w 486"/>
                    <a:gd name="T19" fmla="*/ 638 h 745"/>
                    <a:gd name="T20" fmla="*/ 336 w 486"/>
                    <a:gd name="T21" fmla="*/ 636 h 745"/>
                    <a:gd name="T22" fmla="*/ 351 w 486"/>
                    <a:gd name="T23" fmla="*/ 640 h 745"/>
                    <a:gd name="T24" fmla="*/ 357 w 486"/>
                    <a:gd name="T25" fmla="*/ 647 h 745"/>
                    <a:gd name="T26" fmla="*/ 357 w 486"/>
                    <a:gd name="T27" fmla="*/ 649 h 745"/>
                    <a:gd name="T28" fmla="*/ 363 w 486"/>
                    <a:gd name="T29" fmla="*/ 655 h 745"/>
                    <a:gd name="T30" fmla="*/ 370 w 486"/>
                    <a:gd name="T31" fmla="*/ 655 h 745"/>
                    <a:gd name="T32" fmla="*/ 385 w 486"/>
                    <a:gd name="T33" fmla="*/ 615 h 745"/>
                    <a:gd name="T34" fmla="*/ 394 w 486"/>
                    <a:gd name="T35" fmla="*/ 565 h 745"/>
                    <a:gd name="T36" fmla="*/ 486 w 486"/>
                    <a:gd name="T37" fmla="*/ 92 h 745"/>
                    <a:gd name="T38" fmla="*/ 278 w 486"/>
                    <a:gd name="T39" fmla="*/ 49 h 745"/>
                    <a:gd name="T40" fmla="*/ 74 w 486"/>
                    <a:gd name="T41" fmla="*/ 0 h 74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486"/>
                    <a:gd name="T64" fmla="*/ 0 h 745"/>
                    <a:gd name="T65" fmla="*/ 486 w 486"/>
                    <a:gd name="T66" fmla="*/ 745 h 745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486" h="745">
                      <a:moveTo>
                        <a:pt x="74" y="0"/>
                      </a:moveTo>
                      <a:lnTo>
                        <a:pt x="0" y="283"/>
                      </a:lnTo>
                      <a:lnTo>
                        <a:pt x="316" y="745"/>
                      </a:lnTo>
                      <a:lnTo>
                        <a:pt x="314" y="739"/>
                      </a:lnTo>
                      <a:lnTo>
                        <a:pt x="318" y="734"/>
                      </a:lnTo>
                      <a:lnTo>
                        <a:pt x="323" y="713"/>
                      </a:lnTo>
                      <a:lnTo>
                        <a:pt x="319" y="705"/>
                      </a:lnTo>
                      <a:lnTo>
                        <a:pt x="325" y="660"/>
                      </a:lnTo>
                      <a:lnTo>
                        <a:pt x="321" y="643"/>
                      </a:lnTo>
                      <a:lnTo>
                        <a:pt x="325" y="638"/>
                      </a:lnTo>
                      <a:lnTo>
                        <a:pt x="336" y="636"/>
                      </a:lnTo>
                      <a:lnTo>
                        <a:pt x="351" y="640"/>
                      </a:lnTo>
                      <a:lnTo>
                        <a:pt x="357" y="647"/>
                      </a:lnTo>
                      <a:lnTo>
                        <a:pt x="357" y="649"/>
                      </a:lnTo>
                      <a:lnTo>
                        <a:pt x="363" y="655"/>
                      </a:lnTo>
                      <a:lnTo>
                        <a:pt x="370" y="655"/>
                      </a:lnTo>
                      <a:lnTo>
                        <a:pt x="385" y="615"/>
                      </a:lnTo>
                      <a:lnTo>
                        <a:pt x="394" y="565"/>
                      </a:lnTo>
                      <a:lnTo>
                        <a:pt x="486" y="92"/>
                      </a:lnTo>
                      <a:lnTo>
                        <a:pt x="278" y="49"/>
                      </a:lnTo>
                      <a:lnTo>
                        <a:pt x="74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4" name="Freeform 62">
                  <a:extLst>
                    <a:ext uri="{FF2B5EF4-FFF2-40B4-BE49-F238E27FC236}">
                      <a16:creationId xmlns:a16="http://schemas.microsoft.com/office/drawing/2014/main" id="{D00E2F89-EF1B-4340-9198-9AF0ED3CE25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531" y="2643"/>
                  <a:ext cx="516" cy="600"/>
                </a:xfrm>
                <a:custGeom>
                  <a:avLst/>
                  <a:gdLst>
                    <a:gd name="T0" fmla="*/ 441 w 516"/>
                    <a:gd name="T1" fmla="*/ 600 h 600"/>
                    <a:gd name="T2" fmla="*/ 516 w 516"/>
                    <a:gd name="T3" fmla="*/ 60 h 600"/>
                    <a:gd name="T4" fmla="*/ 140 w 516"/>
                    <a:gd name="T5" fmla="*/ 0 h 600"/>
                    <a:gd name="T6" fmla="*/ 131 w 516"/>
                    <a:gd name="T7" fmla="*/ 50 h 600"/>
                    <a:gd name="T8" fmla="*/ 116 w 516"/>
                    <a:gd name="T9" fmla="*/ 90 h 600"/>
                    <a:gd name="T10" fmla="*/ 109 w 516"/>
                    <a:gd name="T11" fmla="*/ 90 h 600"/>
                    <a:gd name="T12" fmla="*/ 103 w 516"/>
                    <a:gd name="T13" fmla="*/ 84 h 600"/>
                    <a:gd name="T14" fmla="*/ 103 w 516"/>
                    <a:gd name="T15" fmla="*/ 82 h 600"/>
                    <a:gd name="T16" fmla="*/ 97 w 516"/>
                    <a:gd name="T17" fmla="*/ 75 h 600"/>
                    <a:gd name="T18" fmla="*/ 82 w 516"/>
                    <a:gd name="T19" fmla="*/ 71 h 600"/>
                    <a:gd name="T20" fmla="*/ 71 w 516"/>
                    <a:gd name="T21" fmla="*/ 73 h 600"/>
                    <a:gd name="T22" fmla="*/ 67 w 516"/>
                    <a:gd name="T23" fmla="*/ 78 h 600"/>
                    <a:gd name="T24" fmla="*/ 71 w 516"/>
                    <a:gd name="T25" fmla="*/ 95 h 600"/>
                    <a:gd name="T26" fmla="*/ 65 w 516"/>
                    <a:gd name="T27" fmla="*/ 140 h 600"/>
                    <a:gd name="T28" fmla="*/ 69 w 516"/>
                    <a:gd name="T29" fmla="*/ 148 h 600"/>
                    <a:gd name="T30" fmla="*/ 64 w 516"/>
                    <a:gd name="T31" fmla="*/ 169 h 600"/>
                    <a:gd name="T32" fmla="*/ 60 w 516"/>
                    <a:gd name="T33" fmla="*/ 174 h 600"/>
                    <a:gd name="T34" fmla="*/ 62 w 516"/>
                    <a:gd name="T35" fmla="*/ 180 h 600"/>
                    <a:gd name="T36" fmla="*/ 60 w 516"/>
                    <a:gd name="T37" fmla="*/ 193 h 600"/>
                    <a:gd name="T38" fmla="*/ 62 w 516"/>
                    <a:gd name="T39" fmla="*/ 199 h 600"/>
                    <a:gd name="T40" fmla="*/ 60 w 516"/>
                    <a:gd name="T41" fmla="*/ 202 h 600"/>
                    <a:gd name="T42" fmla="*/ 65 w 516"/>
                    <a:gd name="T43" fmla="*/ 214 h 600"/>
                    <a:gd name="T44" fmla="*/ 65 w 516"/>
                    <a:gd name="T45" fmla="*/ 223 h 600"/>
                    <a:gd name="T46" fmla="*/ 69 w 516"/>
                    <a:gd name="T47" fmla="*/ 230 h 600"/>
                    <a:gd name="T48" fmla="*/ 73 w 516"/>
                    <a:gd name="T49" fmla="*/ 242 h 600"/>
                    <a:gd name="T50" fmla="*/ 77 w 516"/>
                    <a:gd name="T51" fmla="*/ 244 h 600"/>
                    <a:gd name="T52" fmla="*/ 82 w 516"/>
                    <a:gd name="T53" fmla="*/ 249 h 600"/>
                    <a:gd name="T54" fmla="*/ 82 w 516"/>
                    <a:gd name="T55" fmla="*/ 259 h 600"/>
                    <a:gd name="T56" fmla="*/ 82 w 516"/>
                    <a:gd name="T57" fmla="*/ 262 h 600"/>
                    <a:gd name="T58" fmla="*/ 79 w 516"/>
                    <a:gd name="T59" fmla="*/ 260 h 600"/>
                    <a:gd name="T60" fmla="*/ 69 w 516"/>
                    <a:gd name="T61" fmla="*/ 268 h 600"/>
                    <a:gd name="T62" fmla="*/ 58 w 516"/>
                    <a:gd name="T63" fmla="*/ 272 h 600"/>
                    <a:gd name="T64" fmla="*/ 49 w 516"/>
                    <a:gd name="T65" fmla="*/ 283 h 600"/>
                    <a:gd name="T66" fmla="*/ 43 w 516"/>
                    <a:gd name="T67" fmla="*/ 309 h 600"/>
                    <a:gd name="T68" fmla="*/ 28 w 516"/>
                    <a:gd name="T69" fmla="*/ 328 h 600"/>
                    <a:gd name="T70" fmla="*/ 20 w 516"/>
                    <a:gd name="T71" fmla="*/ 328 h 600"/>
                    <a:gd name="T72" fmla="*/ 20 w 516"/>
                    <a:gd name="T73" fmla="*/ 334 h 600"/>
                    <a:gd name="T74" fmla="*/ 22 w 516"/>
                    <a:gd name="T75" fmla="*/ 341 h 600"/>
                    <a:gd name="T76" fmla="*/ 20 w 516"/>
                    <a:gd name="T77" fmla="*/ 347 h 600"/>
                    <a:gd name="T78" fmla="*/ 17 w 516"/>
                    <a:gd name="T79" fmla="*/ 358 h 600"/>
                    <a:gd name="T80" fmla="*/ 20 w 516"/>
                    <a:gd name="T81" fmla="*/ 364 h 600"/>
                    <a:gd name="T82" fmla="*/ 30 w 516"/>
                    <a:gd name="T83" fmla="*/ 373 h 600"/>
                    <a:gd name="T84" fmla="*/ 32 w 516"/>
                    <a:gd name="T85" fmla="*/ 377 h 600"/>
                    <a:gd name="T86" fmla="*/ 30 w 516"/>
                    <a:gd name="T87" fmla="*/ 381 h 600"/>
                    <a:gd name="T88" fmla="*/ 28 w 516"/>
                    <a:gd name="T89" fmla="*/ 388 h 600"/>
                    <a:gd name="T90" fmla="*/ 20 w 516"/>
                    <a:gd name="T91" fmla="*/ 394 h 600"/>
                    <a:gd name="T92" fmla="*/ 17 w 516"/>
                    <a:gd name="T93" fmla="*/ 394 h 600"/>
                    <a:gd name="T94" fmla="*/ 5 w 516"/>
                    <a:gd name="T95" fmla="*/ 392 h 600"/>
                    <a:gd name="T96" fmla="*/ 0 w 516"/>
                    <a:gd name="T97" fmla="*/ 414 h 600"/>
                    <a:gd name="T98" fmla="*/ 277 w 516"/>
                    <a:gd name="T99" fmla="*/ 576 h 600"/>
                    <a:gd name="T100" fmla="*/ 441 w 516"/>
                    <a:gd name="T101" fmla="*/ 600 h 600"/>
                    <a:gd name="T102" fmla="*/ 441 w 516"/>
                    <a:gd name="T103" fmla="*/ 600 h 60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516"/>
                    <a:gd name="T157" fmla="*/ 0 h 600"/>
                    <a:gd name="T158" fmla="*/ 516 w 516"/>
                    <a:gd name="T159" fmla="*/ 600 h 600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516" h="600">
                      <a:moveTo>
                        <a:pt x="441" y="600"/>
                      </a:moveTo>
                      <a:lnTo>
                        <a:pt x="516" y="60"/>
                      </a:lnTo>
                      <a:lnTo>
                        <a:pt x="140" y="0"/>
                      </a:lnTo>
                      <a:lnTo>
                        <a:pt x="131" y="50"/>
                      </a:lnTo>
                      <a:lnTo>
                        <a:pt x="116" y="90"/>
                      </a:lnTo>
                      <a:lnTo>
                        <a:pt x="109" y="90"/>
                      </a:lnTo>
                      <a:lnTo>
                        <a:pt x="103" y="84"/>
                      </a:lnTo>
                      <a:lnTo>
                        <a:pt x="103" y="82"/>
                      </a:lnTo>
                      <a:lnTo>
                        <a:pt x="97" y="75"/>
                      </a:lnTo>
                      <a:lnTo>
                        <a:pt x="82" y="71"/>
                      </a:lnTo>
                      <a:lnTo>
                        <a:pt x="71" y="73"/>
                      </a:lnTo>
                      <a:lnTo>
                        <a:pt x="67" y="78"/>
                      </a:lnTo>
                      <a:lnTo>
                        <a:pt x="71" y="95"/>
                      </a:lnTo>
                      <a:lnTo>
                        <a:pt x="65" y="140"/>
                      </a:lnTo>
                      <a:lnTo>
                        <a:pt x="69" y="148"/>
                      </a:lnTo>
                      <a:lnTo>
                        <a:pt x="64" y="169"/>
                      </a:lnTo>
                      <a:lnTo>
                        <a:pt x="60" y="174"/>
                      </a:lnTo>
                      <a:lnTo>
                        <a:pt x="62" y="180"/>
                      </a:lnTo>
                      <a:lnTo>
                        <a:pt x="60" y="193"/>
                      </a:lnTo>
                      <a:lnTo>
                        <a:pt x="62" y="199"/>
                      </a:lnTo>
                      <a:lnTo>
                        <a:pt x="60" y="202"/>
                      </a:lnTo>
                      <a:lnTo>
                        <a:pt x="65" y="214"/>
                      </a:lnTo>
                      <a:lnTo>
                        <a:pt x="65" y="223"/>
                      </a:lnTo>
                      <a:lnTo>
                        <a:pt x="69" y="230"/>
                      </a:lnTo>
                      <a:lnTo>
                        <a:pt x="73" y="242"/>
                      </a:lnTo>
                      <a:lnTo>
                        <a:pt x="77" y="244"/>
                      </a:lnTo>
                      <a:lnTo>
                        <a:pt x="82" y="249"/>
                      </a:lnTo>
                      <a:lnTo>
                        <a:pt x="82" y="259"/>
                      </a:lnTo>
                      <a:lnTo>
                        <a:pt x="82" y="262"/>
                      </a:lnTo>
                      <a:lnTo>
                        <a:pt x="79" y="260"/>
                      </a:lnTo>
                      <a:lnTo>
                        <a:pt x="69" y="268"/>
                      </a:lnTo>
                      <a:lnTo>
                        <a:pt x="58" y="272"/>
                      </a:lnTo>
                      <a:lnTo>
                        <a:pt x="49" y="283"/>
                      </a:lnTo>
                      <a:lnTo>
                        <a:pt x="43" y="309"/>
                      </a:lnTo>
                      <a:lnTo>
                        <a:pt x="28" y="328"/>
                      </a:lnTo>
                      <a:lnTo>
                        <a:pt x="20" y="328"/>
                      </a:lnTo>
                      <a:lnTo>
                        <a:pt x="20" y="334"/>
                      </a:lnTo>
                      <a:lnTo>
                        <a:pt x="22" y="341"/>
                      </a:lnTo>
                      <a:lnTo>
                        <a:pt x="20" y="347"/>
                      </a:lnTo>
                      <a:lnTo>
                        <a:pt x="17" y="358"/>
                      </a:lnTo>
                      <a:lnTo>
                        <a:pt x="20" y="364"/>
                      </a:lnTo>
                      <a:lnTo>
                        <a:pt x="30" y="373"/>
                      </a:lnTo>
                      <a:lnTo>
                        <a:pt x="32" y="377"/>
                      </a:lnTo>
                      <a:lnTo>
                        <a:pt x="30" y="381"/>
                      </a:lnTo>
                      <a:lnTo>
                        <a:pt x="28" y="388"/>
                      </a:lnTo>
                      <a:lnTo>
                        <a:pt x="20" y="394"/>
                      </a:lnTo>
                      <a:lnTo>
                        <a:pt x="17" y="394"/>
                      </a:lnTo>
                      <a:lnTo>
                        <a:pt x="5" y="392"/>
                      </a:lnTo>
                      <a:lnTo>
                        <a:pt x="0" y="414"/>
                      </a:lnTo>
                      <a:lnTo>
                        <a:pt x="277" y="576"/>
                      </a:lnTo>
                      <a:lnTo>
                        <a:pt x="441" y="60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5" name="Freeform 63">
                  <a:extLst>
                    <a:ext uri="{FF2B5EF4-FFF2-40B4-BE49-F238E27FC236}">
                      <a16:creationId xmlns:a16="http://schemas.microsoft.com/office/drawing/2014/main" id="{4546E99B-5B80-4BD6-B441-18D7741D569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047" y="2322"/>
                  <a:ext cx="553" cy="435"/>
                </a:xfrm>
                <a:custGeom>
                  <a:avLst/>
                  <a:gdLst>
                    <a:gd name="T0" fmla="*/ 0 w 553"/>
                    <a:gd name="T1" fmla="*/ 381 h 435"/>
                    <a:gd name="T2" fmla="*/ 52 w 553"/>
                    <a:gd name="T3" fmla="*/ 0 h 435"/>
                    <a:gd name="T4" fmla="*/ 411 w 553"/>
                    <a:gd name="T5" fmla="*/ 37 h 435"/>
                    <a:gd name="T6" fmla="*/ 553 w 553"/>
                    <a:gd name="T7" fmla="*/ 50 h 435"/>
                    <a:gd name="T8" fmla="*/ 548 w 553"/>
                    <a:gd name="T9" fmla="*/ 146 h 435"/>
                    <a:gd name="T10" fmla="*/ 531 w 553"/>
                    <a:gd name="T11" fmla="*/ 435 h 435"/>
                    <a:gd name="T12" fmla="*/ 458 w 553"/>
                    <a:gd name="T13" fmla="*/ 431 h 435"/>
                    <a:gd name="T14" fmla="*/ 0 w 553"/>
                    <a:gd name="T15" fmla="*/ 381 h 43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53"/>
                    <a:gd name="T25" fmla="*/ 0 h 435"/>
                    <a:gd name="T26" fmla="*/ 553 w 553"/>
                    <a:gd name="T27" fmla="*/ 435 h 43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53" h="435">
                      <a:moveTo>
                        <a:pt x="0" y="381"/>
                      </a:moveTo>
                      <a:lnTo>
                        <a:pt x="52" y="0"/>
                      </a:lnTo>
                      <a:lnTo>
                        <a:pt x="411" y="37"/>
                      </a:lnTo>
                      <a:lnTo>
                        <a:pt x="553" y="50"/>
                      </a:lnTo>
                      <a:lnTo>
                        <a:pt x="548" y="146"/>
                      </a:lnTo>
                      <a:lnTo>
                        <a:pt x="531" y="435"/>
                      </a:lnTo>
                      <a:lnTo>
                        <a:pt x="458" y="431"/>
                      </a:lnTo>
                      <a:lnTo>
                        <a:pt x="0" y="381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C705A6ED-CAA1-4569-802F-4FB45065753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972" y="2703"/>
                  <a:ext cx="533" cy="550"/>
                </a:xfrm>
                <a:custGeom>
                  <a:avLst/>
                  <a:gdLst>
                    <a:gd name="T0" fmla="*/ 75 w 533"/>
                    <a:gd name="T1" fmla="*/ 0 h 550"/>
                    <a:gd name="T2" fmla="*/ 0 w 533"/>
                    <a:gd name="T3" fmla="*/ 540 h 550"/>
                    <a:gd name="T4" fmla="*/ 0 w 533"/>
                    <a:gd name="T5" fmla="*/ 540 h 550"/>
                    <a:gd name="T6" fmla="*/ 69 w 533"/>
                    <a:gd name="T7" fmla="*/ 550 h 550"/>
                    <a:gd name="T8" fmla="*/ 75 w 533"/>
                    <a:gd name="T9" fmla="*/ 506 h 550"/>
                    <a:gd name="T10" fmla="*/ 206 w 533"/>
                    <a:gd name="T11" fmla="*/ 523 h 550"/>
                    <a:gd name="T12" fmla="*/ 206 w 533"/>
                    <a:gd name="T13" fmla="*/ 521 h 550"/>
                    <a:gd name="T14" fmla="*/ 202 w 533"/>
                    <a:gd name="T15" fmla="*/ 514 h 550"/>
                    <a:gd name="T16" fmla="*/ 206 w 533"/>
                    <a:gd name="T17" fmla="*/ 508 h 550"/>
                    <a:gd name="T18" fmla="*/ 204 w 533"/>
                    <a:gd name="T19" fmla="*/ 506 h 550"/>
                    <a:gd name="T20" fmla="*/ 202 w 533"/>
                    <a:gd name="T21" fmla="*/ 503 h 550"/>
                    <a:gd name="T22" fmla="*/ 204 w 533"/>
                    <a:gd name="T23" fmla="*/ 503 h 550"/>
                    <a:gd name="T24" fmla="*/ 490 w 533"/>
                    <a:gd name="T25" fmla="*/ 529 h 550"/>
                    <a:gd name="T26" fmla="*/ 525 w 533"/>
                    <a:gd name="T27" fmla="*/ 97 h 550"/>
                    <a:gd name="T28" fmla="*/ 529 w 533"/>
                    <a:gd name="T29" fmla="*/ 97 h 550"/>
                    <a:gd name="T30" fmla="*/ 533 w 533"/>
                    <a:gd name="T31" fmla="*/ 50 h 550"/>
                    <a:gd name="T32" fmla="*/ 75 w 533"/>
                    <a:gd name="T33" fmla="*/ 0 h 55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33"/>
                    <a:gd name="T52" fmla="*/ 0 h 550"/>
                    <a:gd name="T53" fmla="*/ 533 w 533"/>
                    <a:gd name="T54" fmla="*/ 550 h 55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33" h="550">
                      <a:moveTo>
                        <a:pt x="75" y="0"/>
                      </a:moveTo>
                      <a:lnTo>
                        <a:pt x="0" y="540"/>
                      </a:lnTo>
                      <a:lnTo>
                        <a:pt x="69" y="550"/>
                      </a:lnTo>
                      <a:lnTo>
                        <a:pt x="75" y="506"/>
                      </a:lnTo>
                      <a:lnTo>
                        <a:pt x="206" y="523"/>
                      </a:lnTo>
                      <a:lnTo>
                        <a:pt x="206" y="521"/>
                      </a:lnTo>
                      <a:lnTo>
                        <a:pt x="202" y="514"/>
                      </a:lnTo>
                      <a:lnTo>
                        <a:pt x="206" y="508"/>
                      </a:lnTo>
                      <a:lnTo>
                        <a:pt x="204" y="506"/>
                      </a:lnTo>
                      <a:lnTo>
                        <a:pt x="202" y="503"/>
                      </a:lnTo>
                      <a:lnTo>
                        <a:pt x="204" y="503"/>
                      </a:lnTo>
                      <a:lnTo>
                        <a:pt x="490" y="529"/>
                      </a:lnTo>
                      <a:lnTo>
                        <a:pt x="525" y="97"/>
                      </a:lnTo>
                      <a:lnTo>
                        <a:pt x="529" y="97"/>
                      </a:lnTo>
                      <a:lnTo>
                        <a:pt x="533" y="50"/>
                      </a:lnTo>
                      <a:lnTo>
                        <a:pt x="75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" name="Freeform 65">
                  <a:extLst>
                    <a:ext uri="{FF2B5EF4-FFF2-40B4-BE49-F238E27FC236}">
                      <a16:creationId xmlns:a16="http://schemas.microsoft.com/office/drawing/2014/main" id="{6DB0B2F2-3316-40EE-B4A0-01ADD8161AA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497" y="1596"/>
                  <a:ext cx="499" cy="311"/>
                </a:xfrm>
                <a:custGeom>
                  <a:avLst/>
                  <a:gdLst>
                    <a:gd name="T0" fmla="*/ 0 w 499"/>
                    <a:gd name="T1" fmla="*/ 290 h 311"/>
                    <a:gd name="T2" fmla="*/ 25 w 499"/>
                    <a:gd name="T3" fmla="*/ 0 h 311"/>
                    <a:gd name="T4" fmla="*/ 244 w 499"/>
                    <a:gd name="T5" fmla="*/ 16 h 311"/>
                    <a:gd name="T6" fmla="*/ 460 w 499"/>
                    <a:gd name="T7" fmla="*/ 20 h 311"/>
                    <a:gd name="T8" fmla="*/ 460 w 499"/>
                    <a:gd name="T9" fmla="*/ 28 h 311"/>
                    <a:gd name="T10" fmla="*/ 467 w 499"/>
                    <a:gd name="T11" fmla="*/ 52 h 311"/>
                    <a:gd name="T12" fmla="*/ 466 w 499"/>
                    <a:gd name="T13" fmla="*/ 58 h 311"/>
                    <a:gd name="T14" fmla="*/ 462 w 499"/>
                    <a:gd name="T15" fmla="*/ 75 h 311"/>
                    <a:gd name="T16" fmla="*/ 464 w 499"/>
                    <a:gd name="T17" fmla="*/ 101 h 311"/>
                    <a:gd name="T18" fmla="*/ 469 w 499"/>
                    <a:gd name="T19" fmla="*/ 133 h 311"/>
                    <a:gd name="T20" fmla="*/ 477 w 499"/>
                    <a:gd name="T21" fmla="*/ 140 h 311"/>
                    <a:gd name="T22" fmla="*/ 482 w 499"/>
                    <a:gd name="T23" fmla="*/ 168 h 311"/>
                    <a:gd name="T24" fmla="*/ 484 w 499"/>
                    <a:gd name="T25" fmla="*/ 215 h 311"/>
                    <a:gd name="T26" fmla="*/ 488 w 499"/>
                    <a:gd name="T27" fmla="*/ 225 h 311"/>
                    <a:gd name="T28" fmla="*/ 488 w 499"/>
                    <a:gd name="T29" fmla="*/ 244 h 311"/>
                    <a:gd name="T30" fmla="*/ 488 w 499"/>
                    <a:gd name="T31" fmla="*/ 249 h 311"/>
                    <a:gd name="T32" fmla="*/ 499 w 499"/>
                    <a:gd name="T33" fmla="*/ 285 h 311"/>
                    <a:gd name="T34" fmla="*/ 497 w 499"/>
                    <a:gd name="T35" fmla="*/ 298 h 311"/>
                    <a:gd name="T36" fmla="*/ 499 w 499"/>
                    <a:gd name="T37" fmla="*/ 311 h 311"/>
                    <a:gd name="T38" fmla="*/ 0 w 499"/>
                    <a:gd name="T39" fmla="*/ 290 h 31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99"/>
                    <a:gd name="T61" fmla="*/ 0 h 311"/>
                    <a:gd name="T62" fmla="*/ 499 w 499"/>
                    <a:gd name="T63" fmla="*/ 311 h 31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99" h="311">
                      <a:moveTo>
                        <a:pt x="0" y="290"/>
                      </a:moveTo>
                      <a:lnTo>
                        <a:pt x="25" y="0"/>
                      </a:lnTo>
                      <a:lnTo>
                        <a:pt x="244" y="16"/>
                      </a:lnTo>
                      <a:lnTo>
                        <a:pt x="460" y="20"/>
                      </a:lnTo>
                      <a:lnTo>
                        <a:pt x="460" y="28"/>
                      </a:lnTo>
                      <a:lnTo>
                        <a:pt x="467" y="52"/>
                      </a:lnTo>
                      <a:lnTo>
                        <a:pt x="466" y="58"/>
                      </a:lnTo>
                      <a:lnTo>
                        <a:pt x="462" y="75"/>
                      </a:lnTo>
                      <a:lnTo>
                        <a:pt x="464" y="101"/>
                      </a:lnTo>
                      <a:lnTo>
                        <a:pt x="469" y="133"/>
                      </a:lnTo>
                      <a:lnTo>
                        <a:pt x="477" y="140"/>
                      </a:lnTo>
                      <a:lnTo>
                        <a:pt x="482" y="168"/>
                      </a:lnTo>
                      <a:lnTo>
                        <a:pt x="484" y="215"/>
                      </a:lnTo>
                      <a:lnTo>
                        <a:pt x="488" y="225"/>
                      </a:lnTo>
                      <a:lnTo>
                        <a:pt x="488" y="244"/>
                      </a:lnTo>
                      <a:lnTo>
                        <a:pt x="488" y="249"/>
                      </a:lnTo>
                      <a:lnTo>
                        <a:pt x="499" y="285"/>
                      </a:lnTo>
                      <a:lnTo>
                        <a:pt x="497" y="298"/>
                      </a:lnTo>
                      <a:lnTo>
                        <a:pt x="499" y="311"/>
                      </a:lnTo>
                      <a:lnTo>
                        <a:pt x="0" y="29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8" name="Freeform 66">
                  <a:extLst>
                    <a:ext uri="{FF2B5EF4-FFF2-40B4-BE49-F238E27FC236}">
                      <a16:creationId xmlns:a16="http://schemas.microsoft.com/office/drawing/2014/main" id="{E8F02A87-F5C6-47D0-A15E-B34A8A7BAA8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473" y="1886"/>
                  <a:ext cx="533" cy="359"/>
                </a:xfrm>
                <a:custGeom>
                  <a:avLst/>
                  <a:gdLst>
                    <a:gd name="T0" fmla="*/ 0 w 533"/>
                    <a:gd name="T1" fmla="*/ 282 h 359"/>
                    <a:gd name="T2" fmla="*/ 17 w 533"/>
                    <a:gd name="T3" fmla="*/ 92 h 359"/>
                    <a:gd name="T4" fmla="*/ 24 w 533"/>
                    <a:gd name="T5" fmla="*/ 0 h 359"/>
                    <a:gd name="T6" fmla="*/ 523 w 533"/>
                    <a:gd name="T7" fmla="*/ 21 h 359"/>
                    <a:gd name="T8" fmla="*/ 523 w 533"/>
                    <a:gd name="T9" fmla="*/ 29 h 359"/>
                    <a:gd name="T10" fmla="*/ 520 w 533"/>
                    <a:gd name="T11" fmla="*/ 40 h 359"/>
                    <a:gd name="T12" fmla="*/ 506 w 533"/>
                    <a:gd name="T13" fmla="*/ 51 h 359"/>
                    <a:gd name="T14" fmla="*/ 508 w 533"/>
                    <a:gd name="T15" fmla="*/ 60 h 359"/>
                    <a:gd name="T16" fmla="*/ 531 w 533"/>
                    <a:gd name="T17" fmla="*/ 83 h 359"/>
                    <a:gd name="T18" fmla="*/ 533 w 533"/>
                    <a:gd name="T19" fmla="*/ 257 h 359"/>
                    <a:gd name="T20" fmla="*/ 529 w 533"/>
                    <a:gd name="T21" fmla="*/ 257 h 359"/>
                    <a:gd name="T22" fmla="*/ 521 w 533"/>
                    <a:gd name="T23" fmla="*/ 259 h 359"/>
                    <a:gd name="T24" fmla="*/ 525 w 533"/>
                    <a:gd name="T25" fmla="*/ 265 h 359"/>
                    <a:gd name="T26" fmla="*/ 527 w 533"/>
                    <a:gd name="T27" fmla="*/ 271 h 359"/>
                    <a:gd name="T28" fmla="*/ 523 w 533"/>
                    <a:gd name="T29" fmla="*/ 280 h 359"/>
                    <a:gd name="T30" fmla="*/ 529 w 533"/>
                    <a:gd name="T31" fmla="*/ 284 h 359"/>
                    <a:gd name="T32" fmla="*/ 531 w 533"/>
                    <a:gd name="T33" fmla="*/ 299 h 359"/>
                    <a:gd name="T34" fmla="*/ 525 w 533"/>
                    <a:gd name="T35" fmla="*/ 303 h 359"/>
                    <a:gd name="T36" fmla="*/ 529 w 533"/>
                    <a:gd name="T37" fmla="*/ 312 h 359"/>
                    <a:gd name="T38" fmla="*/ 521 w 533"/>
                    <a:gd name="T39" fmla="*/ 329 h 359"/>
                    <a:gd name="T40" fmla="*/ 529 w 533"/>
                    <a:gd name="T41" fmla="*/ 348 h 359"/>
                    <a:gd name="T42" fmla="*/ 531 w 533"/>
                    <a:gd name="T43" fmla="*/ 355 h 359"/>
                    <a:gd name="T44" fmla="*/ 529 w 533"/>
                    <a:gd name="T45" fmla="*/ 359 h 359"/>
                    <a:gd name="T46" fmla="*/ 514 w 533"/>
                    <a:gd name="T47" fmla="*/ 348 h 359"/>
                    <a:gd name="T48" fmla="*/ 484 w 533"/>
                    <a:gd name="T49" fmla="*/ 329 h 359"/>
                    <a:gd name="T50" fmla="*/ 476 w 533"/>
                    <a:gd name="T51" fmla="*/ 325 h 359"/>
                    <a:gd name="T52" fmla="*/ 463 w 533"/>
                    <a:gd name="T53" fmla="*/ 325 h 359"/>
                    <a:gd name="T54" fmla="*/ 454 w 533"/>
                    <a:gd name="T55" fmla="*/ 333 h 359"/>
                    <a:gd name="T56" fmla="*/ 443 w 533"/>
                    <a:gd name="T57" fmla="*/ 336 h 359"/>
                    <a:gd name="T58" fmla="*/ 433 w 533"/>
                    <a:gd name="T59" fmla="*/ 333 h 359"/>
                    <a:gd name="T60" fmla="*/ 428 w 533"/>
                    <a:gd name="T61" fmla="*/ 321 h 359"/>
                    <a:gd name="T62" fmla="*/ 420 w 533"/>
                    <a:gd name="T63" fmla="*/ 316 h 359"/>
                    <a:gd name="T64" fmla="*/ 411 w 533"/>
                    <a:gd name="T65" fmla="*/ 318 h 359"/>
                    <a:gd name="T66" fmla="*/ 398 w 533"/>
                    <a:gd name="T67" fmla="*/ 318 h 359"/>
                    <a:gd name="T68" fmla="*/ 386 w 533"/>
                    <a:gd name="T69" fmla="*/ 303 h 359"/>
                    <a:gd name="T70" fmla="*/ 0 w 533"/>
                    <a:gd name="T71" fmla="*/ 282 h 359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533"/>
                    <a:gd name="T109" fmla="*/ 0 h 359"/>
                    <a:gd name="T110" fmla="*/ 533 w 533"/>
                    <a:gd name="T111" fmla="*/ 359 h 359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533" h="359">
                      <a:moveTo>
                        <a:pt x="0" y="282"/>
                      </a:moveTo>
                      <a:lnTo>
                        <a:pt x="17" y="92"/>
                      </a:lnTo>
                      <a:lnTo>
                        <a:pt x="24" y="0"/>
                      </a:lnTo>
                      <a:lnTo>
                        <a:pt x="523" y="21"/>
                      </a:lnTo>
                      <a:lnTo>
                        <a:pt x="523" y="29"/>
                      </a:lnTo>
                      <a:lnTo>
                        <a:pt x="520" y="40"/>
                      </a:lnTo>
                      <a:lnTo>
                        <a:pt x="506" y="51"/>
                      </a:lnTo>
                      <a:lnTo>
                        <a:pt x="508" y="60"/>
                      </a:lnTo>
                      <a:lnTo>
                        <a:pt x="531" y="83"/>
                      </a:lnTo>
                      <a:lnTo>
                        <a:pt x="533" y="257"/>
                      </a:lnTo>
                      <a:lnTo>
                        <a:pt x="529" y="257"/>
                      </a:lnTo>
                      <a:lnTo>
                        <a:pt x="521" y="259"/>
                      </a:lnTo>
                      <a:lnTo>
                        <a:pt x="525" y="265"/>
                      </a:lnTo>
                      <a:lnTo>
                        <a:pt x="527" y="271"/>
                      </a:lnTo>
                      <a:lnTo>
                        <a:pt x="523" y="280"/>
                      </a:lnTo>
                      <a:lnTo>
                        <a:pt x="529" y="284"/>
                      </a:lnTo>
                      <a:lnTo>
                        <a:pt x="531" y="299"/>
                      </a:lnTo>
                      <a:lnTo>
                        <a:pt x="525" y="303"/>
                      </a:lnTo>
                      <a:lnTo>
                        <a:pt x="529" y="312"/>
                      </a:lnTo>
                      <a:lnTo>
                        <a:pt x="521" y="329"/>
                      </a:lnTo>
                      <a:lnTo>
                        <a:pt x="529" y="348"/>
                      </a:lnTo>
                      <a:lnTo>
                        <a:pt x="531" y="355"/>
                      </a:lnTo>
                      <a:lnTo>
                        <a:pt x="529" y="359"/>
                      </a:lnTo>
                      <a:lnTo>
                        <a:pt x="514" y="348"/>
                      </a:lnTo>
                      <a:lnTo>
                        <a:pt x="484" y="329"/>
                      </a:lnTo>
                      <a:lnTo>
                        <a:pt x="476" y="325"/>
                      </a:lnTo>
                      <a:lnTo>
                        <a:pt x="463" y="325"/>
                      </a:lnTo>
                      <a:lnTo>
                        <a:pt x="454" y="333"/>
                      </a:lnTo>
                      <a:lnTo>
                        <a:pt x="443" y="336"/>
                      </a:lnTo>
                      <a:lnTo>
                        <a:pt x="433" y="333"/>
                      </a:lnTo>
                      <a:lnTo>
                        <a:pt x="428" y="321"/>
                      </a:lnTo>
                      <a:lnTo>
                        <a:pt x="420" y="316"/>
                      </a:lnTo>
                      <a:lnTo>
                        <a:pt x="411" y="318"/>
                      </a:lnTo>
                      <a:lnTo>
                        <a:pt x="398" y="318"/>
                      </a:lnTo>
                      <a:lnTo>
                        <a:pt x="386" y="303"/>
                      </a:lnTo>
                      <a:lnTo>
                        <a:pt x="0" y="282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9" name="Freeform 67">
                  <a:extLst>
                    <a:ext uri="{FF2B5EF4-FFF2-40B4-BE49-F238E27FC236}">
                      <a16:creationId xmlns:a16="http://schemas.microsoft.com/office/drawing/2014/main" id="{FCB79BB7-5FAA-4EE8-8EF2-9C755DA3F34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456" y="2168"/>
                  <a:ext cx="629" cy="311"/>
                </a:xfrm>
                <a:custGeom>
                  <a:avLst/>
                  <a:gdLst>
                    <a:gd name="T0" fmla="*/ 0 w 629"/>
                    <a:gd name="T1" fmla="*/ 191 h 311"/>
                    <a:gd name="T2" fmla="*/ 17 w 629"/>
                    <a:gd name="T3" fmla="*/ 0 h 311"/>
                    <a:gd name="T4" fmla="*/ 403 w 629"/>
                    <a:gd name="T5" fmla="*/ 21 h 311"/>
                    <a:gd name="T6" fmla="*/ 415 w 629"/>
                    <a:gd name="T7" fmla="*/ 36 h 311"/>
                    <a:gd name="T8" fmla="*/ 428 w 629"/>
                    <a:gd name="T9" fmla="*/ 36 h 311"/>
                    <a:gd name="T10" fmla="*/ 437 w 629"/>
                    <a:gd name="T11" fmla="*/ 34 h 311"/>
                    <a:gd name="T12" fmla="*/ 445 w 629"/>
                    <a:gd name="T13" fmla="*/ 39 h 311"/>
                    <a:gd name="T14" fmla="*/ 450 w 629"/>
                    <a:gd name="T15" fmla="*/ 51 h 311"/>
                    <a:gd name="T16" fmla="*/ 460 w 629"/>
                    <a:gd name="T17" fmla="*/ 54 h 311"/>
                    <a:gd name="T18" fmla="*/ 471 w 629"/>
                    <a:gd name="T19" fmla="*/ 51 h 311"/>
                    <a:gd name="T20" fmla="*/ 480 w 629"/>
                    <a:gd name="T21" fmla="*/ 43 h 311"/>
                    <a:gd name="T22" fmla="*/ 493 w 629"/>
                    <a:gd name="T23" fmla="*/ 43 h 311"/>
                    <a:gd name="T24" fmla="*/ 501 w 629"/>
                    <a:gd name="T25" fmla="*/ 47 h 311"/>
                    <a:gd name="T26" fmla="*/ 531 w 629"/>
                    <a:gd name="T27" fmla="*/ 66 h 311"/>
                    <a:gd name="T28" fmla="*/ 546 w 629"/>
                    <a:gd name="T29" fmla="*/ 77 h 311"/>
                    <a:gd name="T30" fmla="*/ 548 w 629"/>
                    <a:gd name="T31" fmla="*/ 86 h 311"/>
                    <a:gd name="T32" fmla="*/ 557 w 629"/>
                    <a:gd name="T33" fmla="*/ 92 h 311"/>
                    <a:gd name="T34" fmla="*/ 557 w 629"/>
                    <a:gd name="T35" fmla="*/ 99 h 311"/>
                    <a:gd name="T36" fmla="*/ 552 w 629"/>
                    <a:gd name="T37" fmla="*/ 112 h 311"/>
                    <a:gd name="T38" fmla="*/ 559 w 629"/>
                    <a:gd name="T39" fmla="*/ 120 h 311"/>
                    <a:gd name="T40" fmla="*/ 565 w 629"/>
                    <a:gd name="T41" fmla="*/ 135 h 311"/>
                    <a:gd name="T42" fmla="*/ 572 w 629"/>
                    <a:gd name="T43" fmla="*/ 143 h 311"/>
                    <a:gd name="T44" fmla="*/ 568 w 629"/>
                    <a:gd name="T45" fmla="*/ 150 h 311"/>
                    <a:gd name="T46" fmla="*/ 572 w 629"/>
                    <a:gd name="T47" fmla="*/ 158 h 311"/>
                    <a:gd name="T48" fmla="*/ 584 w 629"/>
                    <a:gd name="T49" fmla="*/ 165 h 311"/>
                    <a:gd name="T50" fmla="*/ 585 w 629"/>
                    <a:gd name="T51" fmla="*/ 174 h 311"/>
                    <a:gd name="T52" fmla="*/ 584 w 629"/>
                    <a:gd name="T53" fmla="*/ 182 h 311"/>
                    <a:gd name="T54" fmla="*/ 580 w 629"/>
                    <a:gd name="T55" fmla="*/ 195 h 311"/>
                    <a:gd name="T56" fmla="*/ 589 w 629"/>
                    <a:gd name="T57" fmla="*/ 201 h 311"/>
                    <a:gd name="T58" fmla="*/ 593 w 629"/>
                    <a:gd name="T59" fmla="*/ 208 h 311"/>
                    <a:gd name="T60" fmla="*/ 587 w 629"/>
                    <a:gd name="T61" fmla="*/ 216 h 311"/>
                    <a:gd name="T62" fmla="*/ 589 w 629"/>
                    <a:gd name="T63" fmla="*/ 225 h 311"/>
                    <a:gd name="T64" fmla="*/ 595 w 629"/>
                    <a:gd name="T65" fmla="*/ 233 h 311"/>
                    <a:gd name="T66" fmla="*/ 593 w 629"/>
                    <a:gd name="T67" fmla="*/ 240 h 311"/>
                    <a:gd name="T68" fmla="*/ 595 w 629"/>
                    <a:gd name="T69" fmla="*/ 249 h 311"/>
                    <a:gd name="T70" fmla="*/ 599 w 629"/>
                    <a:gd name="T71" fmla="*/ 253 h 311"/>
                    <a:gd name="T72" fmla="*/ 604 w 629"/>
                    <a:gd name="T73" fmla="*/ 263 h 311"/>
                    <a:gd name="T74" fmla="*/ 610 w 629"/>
                    <a:gd name="T75" fmla="*/ 270 h 311"/>
                    <a:gd name="T76" fmla="*/ 614 w 629"/>
                    <a:gd name="T77" fmla="*/ 283 h 311"/>
                    <a:gd name="T78" fmla="*/ 623 w 629"/>
                    <a:gd name="T79" fmla="*/ 295 h 311"/>
                    <a:gd name="T80" fmla="*/ 629 w 629"/>
                    <a:gd name="T81" fmla="*/ 298 h 311"/>
                    <a:gd name="T82" fmla="*/ 625 w 629"/>
                    <a:gd name="T83" fmla="*/ 310 h 311"/>
                    <a:gd name="T84" fmla="*/ 627 w 629"/>
                    <a:gd name="T85" fmla="*/ 311 h 311"/>
                    <a:gd name="T86" fmla="*/ 139 w 629"/>
                    <a:gd name="T87" fmla="*/ 300 h 311"/>
                    <a:gd name="T88" fmla="*/ 144 w 629"/>
                    <a:gd name="T89" fmla="*/ 204 h 311"/>
                    <a:gd name="T90" fmla="*/ 2 w 629"/>
                    <a:gd name="T91" fmla="*/ 191 h 311"/>
                    <a:gd name="T92" fmla="*/ 0 w 629"/>
                    <a:gd name="T93" fmla="*/ 191 h 311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629"/>
                    <a:gd name="T142" fmla="*/ 0 h 311"/>
                    <a:gd name="T143" fmla="*/ 629 w 629"/>
                    <a:gd name="T144" fmla="*/ 311 h 311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629" h="311">
                      <a:moveTo>
                        <a:pt x="0" y="191"/>
                      </a:moveTo>
                      <a:lnTo>
                        <a:pt x="17" y="0"/>
                      </a:lnTo>
                      <a:lnTo>
                        <a:pt x="403" y="21"/>
                      </a:lnTo>
                      <a:lnTo>
                        <a:pt x="415" y="36"/>
                      </a:lnTo>
                      <a:lnTo>
                        <a:pt x="428" y="36"/>
                      </a:lnTo>
                      <a:lnTo>
                        <a:pt x="437" y="34"/>
                      </a:lnTo>
                      <a:lnTo>
                        <a:pt x="445" y="39"/>
                      </a:lnTo>
                      <a:lnTo>
                        <a:pt x="450" y="51"/>
                      </a:lnTo>
                      <a:lnTo>
                        <a:pt x="460" y="54"/>
                      </a:lnTo>
                      <a:lnTo>
                        <a:pt x="471" y="51"/>
                      </a:lnTo>
                      <a:lnTo>
                        <a:pt x="480" y="43"/>
                      </a:lnTo>
                      <a:lnTo>
                        <a:pt x="493" y="43"/>
                      </a:lnTo>
                      <a:lnTo>
                        <a:pt x="501" y="47"/>
                      </a:lnTo>
                      <a:lnTo>
                        <a:pt x="531" y="66"/>
                      </a:lnTo>
                      <a:lnTo>
                        <a:pt x="546" y="77"/>
                      </a:lnTo>
                      <a:lnTo>
                        <a:pt x="548" y="86"/>
                      </a:lnTo>
                      <a:lnTo>
                        <a:pt x="557" y="92"/>
                      </a:lnTo>
                      <a:lnTo>
                        <a:pt x="557" y="99"/>
                      </a:lnTo>
                      <a:lnTo>
                        <a:pt x="552" y="112"/>
                      </a:lnTo>
                      <a:lnTo>
                        <a:pt x="559" y="120"/>
                      </a:lnTo>
                      <a:lnTo>
                        <a:pt x="565" y="135"/>
                      </a:lnTo>
                      <a:lnTo>
                        <a:pt x="572" y="143"/>
                      </a:lnTo>
                      <a:lnTo>
                        <a:pt x="568" y="150"/>
                      </a:lnTo>
                      <a:lnTo>
                        <a:pt x="572" y="158"/>
                      </a:lnTo>
                      <a:lnTo>
                        <a:pt x="584" y="165"/>
                      </a:lnTo>
                      <a:lnTo>
                        <a:pt x="585" y="174"/>
                      </a:lnTo>
                      <a:lnTo>
                        <a:pt x="584" y="182"/>
                      </a:lnTo>
                      <a:lnTo>
                        <a:pt x="580" y="195"/>
                      </a:lnTo>
                      <a:lnTo>
                        <a:pt x="589" y="201"/>
                      </a:lnTo>
                      <a:lnTo>
                        <a:pt x="593" y="208"/>
                      </a:lnTo>
                      <a:lnTo>
                        <a:pt x="587" y="216"/>
                      </a:lnTo>
                      <a:lnTo>
                        <a:pt x="589" y="225"/>
                      </a:lnTo>
                      <a:lnTo>
                        <a:pt x="595" y="233"/>
                      </a:lnTo>
                      <a:lnTo>
                        <a:pt x="593" y="240"/>
                      </a:lnTo>
                      <a:lnTo>
                        <a:pt x="595" y="249"/>
                      </a:lnTo>
                      <a:lnTo>
                        <a:pt x="599" y="253"/>
                      </a:lnTo>
                      <a:lnTo>
                        <a:pt x="604" y="263"/>
                      </a:lnTo>
                      <a:lnTo>
                        <a:pt x="610" y="270"/>
                      </a:lnTo>
                      <a:lnTo>
                        <a:pt x="614" y="283"/>
                      </a:lnTo>
                      <a:lnTo>
                        <a:pt x="623" y="295"/>
                      </a:lnTo>
                      <a:lnTo>
                        <a:pt x="629" y="298"/>
                      </a:lnTo>
                      <a:lnTo>
                        <a:pt x="625" y="310"/>
                      </a:lnTo>
                      <a:lnTo>
                        <a:pt x="627" y="311"/>
                      </a:lnTo>
                      <a:lnTo>
                        <a:pt x="139" y="300"/>
                      </a:lnTo>
                      <a:lnTo>
                        <a:pt x="144" y="204"/>
                      </a:lnTo>
                      <a:lnTo>
                        <a:pt x="2" y="191"/>
                      </a:lnTo>
                      <a:lnTo>
                        <a:pt x="0" y="191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0" name="Freeform 68">
                  <a:extLst>
                    <a:ext uri="{FF2B5EF4-FFF2-40B4-BE49-F238E27FC236}">
                      <a16:creationId xmlns:a16="http://schemas.microsoft.com/office/drawing/2014/main" id="{684B3DC4-2E82-4284-B636-134FEAE18B5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78" y="2468"/>
                  <a:ext cx="563" cy="302"/>
                </a:xfrm>
                <a:custGeom>
                  <a:avLst/>
                  <a:gdLst>
                    <a:gd name="T0" fmla="*/ 17 w 563"/>
                    <a:gd name="T1" fmla="*/ 0 h 302"/>
                    <a:gd name="T2" fmla="*/ 505 w 563"/>
                    <a:gd name="T3" fmla="*/ 11 h 302"/>
                    <a:gd name="T4" fmla="*/ 537 w 563"/>
                    <a:gd name="T5" fmla="*/ 36 h 302"/>
                    <a:gd name="T6" fmla="*/ 527 w 563"/>
                    <a:gd name="T7" fmla="*/ 47 h 302"/>
                    <a:gd name="T8" fmla="*/ 525 w 563"/>
                    <a:gd name="T9" fmla="*/ 58 h 302"/>
                    <a:gd name="T10" fmla="*/ 531 w 563"/>
                    <a:gd name="T11" fmla="*/ 66 h 302"/>
                    <a:gd name="T12" fmla="*/ 538 w 563"/>
                    <a:gd name="T13" fmla="*/ 70 h 302"/>
                    <a:gd name="T14" fmla="*/ 542 w 563"/>
                    <a:gd name="T15" fmla="*/ 85 h 302"/>
                    <a:gd name="T16" fmla="*/ 550 w 563"/>
                    <a:gd name="T17" fmla="*/ 90 h 302"/>
                    <a:gd name="T18" fmla="*/ 557 w 563"/>
                    <a:gd name="T19" fmla="*/ 92 h 302"/>
                    <a:gd name="T20" fmla="*/ 561 w 563"/>
                    <a:gd name="T21" fmla="*/ 94 h 302"/>
                    <a:gd name="T22" fmla="*/ 563 w 563"/>
                    <a:gd name="T23" fmla="*/ 302 h 302"/>
                    <a:gd name="T24" fmla="*/ 0 w 563"/>
                    <a:gd name="T25" fmla="*/ 289 h 302"/>
                    <a:gd name="T26" fmla="*/ 17 w 563"/>
                    <a:gd name="T27" fmla="*/ 0 h 30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63"/>
                    <a:gd name="T43" fmla="*/ 0 h 302"/>
                    <a:gd name="T44" fmla="*/ 563 w 563"/>
                    <a:gd name="T45" fmla="*/ 302 h 30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63" h="302">
                      <a:moveTo>
                        <a:pt x="17" y="0"/>
                      </a:moveTo>
                      <a:lnTo>
                        <a:pt x="505" y="11"/>
                      </a:lnTo>
                      <a:lnTo>
                        <a:pt x="537" y="36"/>
                      </a:lnTo>
                      <a:lnTo>
                        <a:pt x="527" y="47"/>
                      </a:lnTo>
                      <a:lnTo>
                        <a:pt x="525" y="58"/>
                      </a:lnTo>
                      <a:lnTo>
                        <a:pt x="531" y="66"/>
                      </a:lnTo>
                      <a:lnTo>
                        <a:pt x="538" y="70"/>
                      </a:lnTo>
                      <a:lnTo>
                        <a:pt x="542" y="85"/>
                      </a:lnTo>
                      <a:lnTo>
                        <a:pt x="550" y="90"/>
                      </a:lnTo>
                      <a:lnTo>
                        <a:pt x="557" y="92"/>
                      </a:lnTo>
                      <a:lnTo>
                        <a:pt x="561" y="94"/>
                      </a:lnTo>
                      <a:lnTo>
                        <a:pt x="563" y="302"/>
                      </a:lnTo>
                      <a:lnTo>
                        <a:pt x="0" y="289"/>
                      </a:lnTo>
                      <a:lnTo>
                        <a:pt x="17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1" name="Freeform 69">
                  <a:extLst>
                    <a:ext uri="{FF2B5EF4-FFF2-40B4-BE49-F238E27FC236}">
                      <a16:creationId xmlns:a16="http://schemas.microsoft.com/office/drawing/2014/main" id="{24072218-4210-4D4A-9B1A-FA0EC4EE4A6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01" y="2753"/>
                  <a:ext cx="655" cy="338"/>
                </a:xfrm>
                <a:custGeom>
                  <a:avLst/>
                  <a:gdLst>
                    <a:gd name="T0" fmla="*/ 77 w 655"/>
                    <a:gd name="T1" fmla="*/ 4 h 338"/>
                    <a:gd name="T2" fmla="*/ 0 w 655"/>
                    <a:gd name="T3" fmla="*/ 47 h 338"/>
                    <a:gd name="T4" fmla="*/ 223 w 655"/>
                    <a:gd name="T5" fmla="*/ 246 h 338"/>
                    <a:gd name="T6" fmla="*/ 235 w 655"/>
                    <a:gd name="T7" fmla="*/ 250 h 338"/>
                    <a:gd name="T8" fmla="*/ 251 w 655"/>
                    <a:gd name="T9" fmla="*/ 267 h 338"/>
                    <a:gd name="T10" fmla="*/ 272 w 655"/>
                    <a:gd name="T11" fmla="*/ 261 h 338"/>
                    <a:gd name="T12" fmla="*/ 285 w 655"/>
                    <a:gd name="T13" fmla="*/ 271 h 338"/>
                    <a:gd name="T14" fmla="*/ 287 w 655"/>
                    <a:gd name="T15" fmla="*/ 282 h 338"/>
                    <a:gd name="T16" fmla="*/ 311 w 655"/>
                    <a:gd name="T17" fmla="*/ 287 h 338"/>
                    <a:gd name="T18" fmla="*/ 323 w 655"/>
                    <a:gd name="T19" fmla="*/ 291 h 338"/>
                    <a:gd name="T20" fmla="*/ 330 w 655"/>
                    <a:gd name="T21" fmla="*/ 287 h 338"/>
                    <a:gd name="T22" fmla="*/ 343 w 655"/>
                    <a:gd name="T23" fmla="*/ 299 h 338"/>
                    <a:gd name="T24" fmla="*/ 370 w 655"/>
                    <a:gd name="T25" fmla="*/ 295 h 338"/>
                    <a:gd name="T26" fmla="*/ 377 w 655"/>
                    <a:gd name="T27" fmla="*/ 306 h 338"/>
                    <a:gd name="T28" fmla="*/ 381 w 655"/>
                    <a:gd name="T29" fmla="*/ 317 h 338"/>
                    <a:gd name="T30" fmla="*/ 400 w 655"/>
                    <a:gd name="T31" fmla="*/ 310 h 338"/>
                    <a:gd name="T32" fmla="*/ 424 w 655"/>
                    <a:gd name="T33" fmla="*/ 323 h 338"/>
                    <a:gd name="T34" fmla="*/ 435 w 655"/>
                    <a:gd name="T35" fmla="*/ 317 h 338"/>
                    <a:gd name="T36" fmla="*/ 443 w 655"/>
                    <a:gd name="T37" fmla="*/ 321 h 338"/>
                    <a:gd name="T38" fmla="*/ 445 w 655"/>
                    <a:gd name="T39" fmla="*/ 334 h 338"/>
                    <a:gd name="T40" fmla="*/ 448 w 655"/>
                    <a:gd name="T41" fmla="*/ 327 h 338"/>
                    <a:gd name="T42" fmla="*/ 463 w 655"/>
                    <a:gd name="T43" fmla="*/ 314 h 338"/>
                    <a:gd name="T44" fmla="*/ 465 w 655"/>
                    <a:gd name="T45" fmla="*/ 319 h 338"/>
                    <a:gd name="T46" fmla="*/ 478 w 655"/>
                    <a:gd name="T47" fmla="*/ 323 h 338"/>
                    <a:gd name="T48" fmla="*/ 488 w 655"/>
                    <a:gd name="T49" fmla="*/ 319 h 338"/>
                    <a:gd name="T50" fmla="*/ 488 w 655"/>
                    <a:gd name="T51" fmla="*/ 323 h 338"/>
                    <a:gd name="T52" fmla="*/ 508 w 655"/>
                    <a:gd name="T53" fmla="*/ 336 h 338"/>
                    <a:gd name="T54" fmla="*/ 527 w 655"/>
                    <a:gd name="T55" fmla="*/ 323 h 338"/>
                    <a:gd name="T56" fmla="*/ 557 w 655"/>
                    <a:gd name="T57" fmla="*/ 316 h 338"/>
                    <a:gd name="T58" fmla="*/ 570 w 655"/>
                    <a:gd name="T59" fmla="*/ 316 h 338"/>
                    <a:gd name="T60" fmla="*/ 599 w 655"/>
                    <a:gd name="T61" fmla="*/ 314 h 338"/>
                    <a:gd name="T62" fmla="*/ 638 w 655"/>
                    <a:gd name="T63" fmla="*/ 333 h 338"/>
                    <a:gd name="T64" fmla="*/ 649 w 655"/>
                    <a:gd name="T65" fmla="*/ 338 h 338"/>
                    <a:gd name="T66" fmla="*/ 655 w 655"/>
                    <a:gd name="T67" fmla="*/ 169 h 338"/>
                    <a:gd name="T68" fmla="*/ 640 w 655"/>
                    <a:gd name="T69" fmla="*/ 17 h 33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55"/>
                    <a:gd name="T106" fmla="*/ 0 h 338"/>
                    <a:gd name="T107" fmla="*/ 655 w 655"/>
                    <a:gd name="T108" fmla="*/ 338 h 33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55" h="338">
                      <a:moveTo>
                        <a:pt x="640" y="17"/>
                      </a:moveTo>
                      <a:lnTo>
                        <a:pt x="77" y="4"/>
                      </a:lnTo>
                      <a:lnTo>
                        <a:pt x="4" y="0"/>
                      </a:lnTo>
                      <a:lnTo>
                        <a:pt x="0" y="47"/>
                      </a:lnTo>
                      <a:lnTo>
                        <a:pt x="229" y="60"/>
                      </a:lnTo>
                      <a:lnTo>
                        <a:pt x="223" y="246"/>
                      </a:lnTo>
                      <a:lnTo>
                        <a:pt x="231" y="246"/>
                      </a:lnTo>
                      <a:lnTo>
                        <a:pt x="235" y="250"/>
                      </a:lnTo>
                      <a:lnTo>
                        <a:pt x="246" y="265"/>
                      </a:lnTo>
                      <a:lnTo>
                        <a:pt x="251" y="267"/>
                      </a:lnTo>
                      <a:lnTo>
                        <a:pt x="268" y="267"/>
                      </a:lnTo>
                      <a:lnTo>
                        <a:pt x="272" y="261"/>
                      </a:lnTo>
                      <a:lnTo>
                        <a:pt x="281" y="267"/>
                      </a:lnTo>
                      <a:lnTo>
                        <a:pt x="285" y="271"/>
                      </a:lnTo>
                      <a:lnTo>
                        <a:pt x="283" y="274"/>
                      </a:lnTo>
                      <a:lnTo>
                        <a:pt x="287" y="282"/>
                      </a:lnTo>
                      <a:lnTo>
                        <a:pt x="289" y="284"/>
                      </a:lnTo>
                      <a:lnTo>
                        <a:pt x="311" y="287"/>
                      </a:lnTo>
                      <a:lnTo>
                        <a:pt x="319" y="291"/>
                      </a:lnTo>
                      <a:lnTo>
                        <a:pt x="323" y="291"/>
                      </a:lnTo>
                      <a:lnTo>
                        <a:pt x="325" y="289"/>
                      </a:lnTo>
                      <a:lnTo>
                        <a:pt x="330" y="287"/>
                      </a:lnTo>
                      <a:lnTo>
                        <a:pt x="336" y="295"/>
                      </a:lnTo>
                      <a:lnTo>
                        <a:pt x="343" y="299"/>
                      </a:lnTo>
                      <a:lnTo>
                        <a:pt x="349" y="293"/>
                      </a:lnTo>
                      <a:lnTo>
                        <a:pt x="370" y="295"/>
                      </a:lnTo>
                      <a:lnTo>
                        <a:pt x="370" y="299"/>
                      </a:lnTo>
                      <a:lnTo>
                        <a:pt x="377" y="306"/>
                      </a:lnTo>
                      <a:lnTo>
                        <a:pt x="381" y="308"/>
                      </a:lnTo>
                      <a:lnTo>
                        <a:pt x="381" y="317"/>
                      </a:lnTo>
                      <a:lnTo>
                        <a:pt x="396" y="321"/>
                      </a:lnTo>
                      <a:lnTo>
                        <a:pt x="400" y="310"/>
                      </a:lnTo>
                      <a:lnTo>
                        <a:pt x="405" y="310"/>
                      </a:lnTo>
                      <a:lnTo>
                        <a:pt x="424" y="323"/>
                      </a:lnTo>
                      <a:lnTo>
                        <a:pt x="428" y="323"/>
                      </a:lnTo>
                      <a:lnTo>
                        <a:pt x="435" y="317"/>
                      </a:lnTo>
                      <a:lnTo>
                        <a:pt x="443" y="317"/>
                      </a:lnTo>
                      <a:lnTo>
                        <a:pt x="443" y="321"/>
                      </a:lnTo>
                      <a:lnTo>
                        <a:pt x="441" y="329"/>
                      </a:lnTo>
                      <a:lnTo>
                        <a:pt x="445" y="334"/>
                      </a:lnTo>
                      <a:lnTo>
                        <a:pt x="448" y="331"/>
                      </a:lnTo>
                      <a:lnTo>
                        <a:pt x="448" y="327"/>
                      </a:lnTo>
                      <a:lnTo>
                        <a:pt x="454" y="317"/>
                      </a:lnTo>
                      <a:lnTo>
                        <a:pt x="463" y="314"/>
                      </a:lnTo>
                      <a:lnTo>
                        <a:pt x="465" y="314"/>
                      </a:lnTo>
                      <a:lnTo>
                        <a:pt x="465" y="319"/>
                      </a:lnTo>
                      <a:lnTo>
                        <a:pt x="475" y="323"/>
                      </a:lnTo>
                      <a:lnTo>
                        <a:pt x="478" y="323"/>
                      </a:lnTo>
                      <a:lnTo>
                        <a:pt x="482" y="319"/>
                      </a:lnTo>
                      <a:lnTo>
                        <a:pt x="488" y="319"/>
                      </a:lnTo>
                      <a:lnTo>
                        <a:pt x="490" y="321"/>
                      </a:lnTo>
                      <a:lnTo>
                        <a:pt x="488" y="323"/>
                      </a:lnTo>
                      <a:lnTo>
                        <a:pt x="497" y="327"/>
                      </a:lnTo>
                      <a:lnTo>
                        <a:pt x="508" y="336"/>
                      </a:lnTo>
                      <a:lnTo>
                        <a:pt x="522" y="325"/>
                      </a:lnTo>
                      <a:lnTo>
                        <a:pt x="527" y="323"/>
                      </a:lnTo>
                      <a:lnTo>
                        <a:pt x="544" y="321"/>
                      </a:lnTo>
                      <a:lnTo>
                        <a:pt x="557" y="316"/>
                      </a:lnTo>
                      <a:lnTo>
                        <a:pt x="563" y="316"/>
                      </a:lnTo>
                      <a:lnTo>
                        <a:pt x="570" y="316"/>
                      </a:lnTo>
                      <a:lnTo>
                        <a:pt x="587" y="317"/>
                      </a:lnTo>
                      <a:lnTo>
                        <a:pt x="599" y="314"/>
                      </a:lnTo>
                      <a:lnTo>
                        <a:pt x="600" y="312"/>
                      </a:lnTo>
                      <a:lnTo>
                        <a:pt x="638" y="333"/>
                      </a:lnTo>
                      <a:lnTo>
                        <a:pt x="645" y="334"/>
                      </a:lnTo>
                      <a:lnTo>
                        <a:pt x="649" y="338"/>
                      </a:lnTo>
                      <a:lnTo>
                        <a:pt x="653" y="338"/>
                      </a:lnTo>
                      <a:lnTo>
                        <a:pt x="655" y="169"/>
                      </a:lnTo>
                      <a:lnTo>
                        <a:pt x="640" y="64"/>
                      </a:lnTo>
                      <a:lnTo>
                        <a:pt x="640" y="17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" name="Freeform 70">
                  <a:extLst>
                    <a:ext uri="{FF2B5EF4-FFF2-40B4-BE49-F238E27FC236}">
                      <a16:creationId xmlns:a16="http://schemas.microsoft.com/office/drawing/2014/main" id="{199F3B3A-11A1-49A9-BBF6-9C612C5A324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174" y="2800"/>
                  <a:ext cx="1063" cy="1038"/>
                </a:xfrm>
                <a:custGeom>
                  <a:avLst/>
                  <a:gdLst>
                    <a:gd name="T0" fmla="*/ 965 w 1063"/>
                    <a:gd name="T1" fmla="*/ 286 h 1038"/>
                    <a:gd name="T2" fmla="*/ 897 w 1063"/>
                    <a:gd name="T3" fmla="*/ 269 h 1038"/>
                    <a:gd name="T4" fmla="*/ 854 w 1063"/>
                    <a:gd name="T5" fmla="*/ 276 h 1038"/>
                    <a:gd name="T6" fmla="*/ 815 w 1063"/>
                    <a:gd name="T7" fmla="*/ 276 h 1038"/>
                    <a:gd name="T8" fmla="*/ 805 w 1063"/>
                    <a:gd name="T9" fmla="*/ 276 h 1038"/>
                    <a:gd name="T10" fmla="*/ 790 w 1063"/>
                    <a:gd name="T11" fmla="*/ 267 h 1038"/>
                    <a:gd name="T12" fmla="*/ 772 w 1063"/>
                    <a:gd name="T13" fmla="*/ 287 h 1038"/>
                    <a:gd name="T14" fmla="*/ 762 w 1063"/>
                    <a:gd name="T15" fmla="*/ 270 h 1038"/>
                    <a:gd name="T16" fmla="*/ 727 w 1063"/>
                    <a:gd name="T17" fmla="*/ 263 h 1038"/>
                    <a:gd name="T18" fmla="*/ 704 w 1063"/>
                    <a:gd name="T19" fmla="*/ 259 h 1038"/>
                    <a:gd name="T20" fmla="*/ 670 w 1063"/>
                    <a:gd name="T21" fmla="*/ 252 h 1038"/>
                    <a:gd name="T22" fmla="*/ 650 w 1063"/>
                    <a:gd name="T23" fmla="*/ 244 h 1038"/>
                    <a:gd name="T24" fmla="*/ 614 w 1063"/>
                    <a:gd name="T25" fmla="*/ 235 h 1038"/>
                    <a:gd name="T26" fmla="*/ 599 w 1063"/>
                    <a:gd name="T27" fmla="*/ 214 h 1038"/>
                    <a:gd name="T28" fmla="*/ 562 w 1063"/>
                    <a:gd name="T29" fmla="*/ 203 h 1038"/>
                    <a:gd name="T30" fmla="*/ 327 w 1063"/>
                    <a:gd name="T31" fmla="*/ 0 h 1038"/>
                    <a:gd name="T32" fmla="*/ 0 w 1063"/>
                    <a:gd name="T33" fmla="*/ 406 h 1038"/>
                    <a:gd name="T34" fmla="*/ 4 w 1063"/>
                    <a:gd name="T35" fmla="*/ 424 h 1038"/>
                    <a:gd name="T36" fmla="*/ 29 w 1063"/>
                    <a:gd name="T37" fmla="*/ 458 h 1038"/>
                    <a:gd name="T38" fmla="*/ 128 w 1063"/>
                    <a:gd name="T39" fmla="*/ 558 h 1038"/>
                    <a:gd name="T40" fmla="*/ 141 w 1063"/>
                    <a:gd name="T41" fmla="*/ 590 h 1038"/>
                    <a:gd name="T42" fmla="*/ 212 w 1063"/>
                    <a:gd name="T43" fmla="*/ 693 h 1038"/>
                    <a:gd name="T44" fmla="*/ 278 w 1063"/>
                    <a:gd name="T45" fmla="*/ 704 h 1038"/>
                    <a:gd name="T46" fmla="*/ 314 w 1063"/>
                    <a:gd name="T47" fmla="*/ 646 h 1038"/>
                    <a:gd name="T48" fmla="*/ 336 w 1063"/>
                    <a:gd name="T49" fmla="*/ 638 h 1038"/>
                    <a:gd name="T50" fmla="*/ 378 w 1063"/>
                    <a:gd name="T51" fmla="*/ 651 h 1038"/>
                    <a:gd name="T52" fmla="*/ 419 w 1063"/>
                    <a:gd name="T53" fmla="*/ 672 h 1038"/>
                    <a:gd name="T54" fmla="*/ 436 w 1063"/>
                    <a:gd name="T55" fmla="*/ 683 h 1038"/>
                    <a:gd name="T56" fmla="*/ 471 w 1063"/>
                    <a:gd name="T57" fmla="*/ 728 h 1038"/>
                    <a:gd name="T58" fmla="*/ 530 w 1063"/>
                    <a:gd name="T59" fmla="*/ 839 h 1038"/>
                    <a:gd name="T60" fmla="*/ 562 w 1063"/>
                    <a:gd name="T61" fmla="*/ 877 h 1038"/>
                    <a:gd name="T62" fmla="*/ 575 w 1063"/>
                    <a:gd name="T63" fmla="*/ 935 h 1038"/>
                    <a:gd name="T64" fmla="*/ 623 w 1063"/>
                    <a:gd name="T65" fmla="*/ 993 h 1038"/>
                    <a:gd name="T66" fmla="*/ 714 w 1063"/>
                    <a:gd name="T67" fmla="*/ 1021 h 1038"/>
                    <a:gd name="T68" fmla="*/ 760 w 1063"/>
                    <a:gd name="T69" fmla="*/ 1029 h 1038"/>
                    <a:gd name="T70" fmla="*/ 755 w 1063"/>
                    <a:gd name="T71" fmla="*/ 1014 h 1038"/>
                    <a:gd name="T72" fmla="*/ 738 w 1063"/>
                    <a:gd name="T73" fmla="*/ 914 h 1038"/>
                    <a:gd name="T74" fmla="*/ 730 w 1063"/>
                    <a:gd name="T75" fmla="*/ 901 h 1038"/>
                    <a:gd name="T76" fmla="*/ 751 w 1063"/>
                    <a:gd name="T77" fmla="*/ 865 h 1038"/>
                    <a:gd name="T78" fmla="*/ 757 w 1063"/>
                    <a:gd name="T79" fmla="*/ 850 h 1038"/>
                    <a:gd name="T80" fmla="*/ 772 w 1063"/>
                    <a:gd name="T81" fmla="*/ 817 h 1038"/>
                    <a:gd name="T82" fmla="*/ 785 w 1063"/>
                    <a:gd name="T83" fmla="*/ 818 h 1038"/>
                    <a:gd name="T84" fmla="*/ 794 w 1063"/>
                    <a:gd name="T85" fmla="*/ 802 h 1038"/>
                    <a:gd name="T86" fmla="*/ 805 w 1063"/>
                    <a:gd name="T87" fmla="*/ 802 h 1038"/>
                    <a:gd name="T88" fmla="*/ 828 w 1063"/>
                    <a:gd name="T89" fmla="*/ 788 h 1038"/>
                    <a:gd name="T90" fmla="*/ 837 w 1063"/>
                    <a:gd name="T91" fmla="*/ 770 h 1038"/>
                    <a:gd name="T92" fmla="*/ 845 w 1063"/>
                    <a:gd name="T93" fmla="*/ 777 h 1038"/>
                    <a:gd name="T94" fmla="*/ 929 w 1063"/>
                    <a:gd name="T95" fmla="*/ 732 h 1038"/>
                    <a:gd name="T96" fmla="*/ 946 w 1063"/>
                    <a:gd name="T97" fmla="*/ 685 h 1038"/>
                    <a:gd name="T98" fmla="*/ 963 w 1063"/>
                    <a:gd name="T99" fmla="*/ 680 h 1038"/>
                    <a:gd name="T100" fmla="*/ 1021 w 1063"/>
                    <a:gd name="T101" fmla="*/ 672 h 1038"/>
                    <a:gd name="T102" fmla="*/ 1036 w 1063"/>
                    <a:gd name="T103" fmla="*/ 663 h 1038"/>
                    <a:gd name="T104" fmla="*/ 1046 w 1063"/>
                    <a:gd name="T105" fmla="*/ 640 h 1038"/>
                    <a:gd name="T106" fmla="*/ 1049 w 1063"/>
                    <a:gd name="T107" fmla="*/ 601 h 1038"/>
                    <a:gd name="T108" fmla="*/ 1061 w 1063"/>
                    <a:gd name="T109" fmla="*/ 569 h 1038"/>
                    <a:gd name="T110" fmla="*/ 1053 w 1063"/>
                    <a:gd name="T111" fmla="*/ 516 h 1038"/>
                    <a:gd name="T112" fmla="*/ 1046 w 1063"/>
                    <a:gd name="T113" fmla="*/ 496 h 1038"/>
                    <a:gd name="T114" fmla="*/ 1034 w 1063"/>
                    <a:gd name="T115" fmla="*/ 464 h 1038"/>
                    <a:gd name="T116" fmla="*/ 1018 w 1063"/>
                    <a:gd name="T117" fmla="*/ 299 h 1038"/>
                    <a:gd name="T118" fmla="*/ 980 w 1063"/>
                    <a:gd name="T119" fmla="*/ 291 h 1038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063"/>
                    <a:gd name="T181" fmla="*/ 0 h 1038"/>
                    <a:gd name="T182" fmla="*/ 1063 w 1063"/>
                    <a:gd name="T183" fmla="*/ 1038 h 1038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063" h="1038">
                      <a:moveTo>
                        <a:pt x="980" y="291"/>
                      </a:moveTo>
                      <a:lnTo>
                        <a:pt x="976" y="291"/>
                      </a:lnTo>
                      <a:lnTo>
                        <a:pt x="972" y="287"/>
                      </a:lnTo>
                      <a:lnTo>
                        <a:pt x="965" y="286"/>
                      </a:lnTo>
                      <a:lnTo>
                        <a:pt x="927" y="265"/>
                      </a:lnTo>
                      <a:lnTo>
                        <a:pt x="926" y="267"/>
                      </a:lnTo>
                      <a:lnTo>
                        <a:pt x="914" y="270"/>
                      </a:lnTo>
                      <a:lnTo>
                        <a:pt x="897" y="269"/>
                      </a:lnTo>
                      <a:lnTo>
                        <a:pt x="890" y="269"/>
                      </a:lnTo>
                      <a:lnTo>
                        <a:pt x="884" y="269"/>
                      </a:lnTo>
                      <a:lnTo>
                        <a:pt x="871" y="274"/>
                      </a:lnTo>
                      <a:lnTo>
                        <a:pt x="854" y="276"/>
                      </a:lnTo>
                      <a:lnTo>
                        <a:pt x="849" y="278"/>
                      </a:lnTo>
                      <a:lnTo>
                        <a:pt x="835" y="289"/>
                      </a:lnTo>
                      <a:lnTo>
                        <a:pt x="824" y="280"/>
                      </a:lnTo>
                      <a:lnTo>
                        <a:pt x="815" y="276"/>
                      </a:lnTo>
                      <a:lnTo>
                        <a:pt x="817" y="274"/>
                      </a:lnTo>
                      <a:lnTo>
                        <a:pt x="815" y="272"/>
                      </a:lnTo>
                      <a:lnTo>
                        <a:pt x="809" y="272"/>
                      </a:lnTo>
                      <a:lnTo>
                        <a:pt x="805" y="276"/>
                      </a:lnTo>
                      <a:lnTo>
                        <a:pt x="802" y="276"/>
                      </a:lnTo>
                      <a:lnTo>
                        <a:pt x="792" y="272"/>
                      </a:lnTo>
                      <a:lnTo>
                        <a:pt x="792" y="267"/>
                      </a:lnTo>
                      <a:lnTo>
                        <a:pt x="790" y="267"/>
                      </a:lnTo>
                      <a:lnTo>
                        <a:pt x="781" y="270"/>
                      </a:lnTo>
                      <a:lnTo>
                        <a:pt x="775" y="280"/>
                      </a:lnTo>
                      <a:lnTo>
                        <a:pt x="775" y="284"/>
                      </a:lnTo>
                      <a:lnTo>
                        <a:pt x="772" y="287"/>
                      </a:lnTo>
                      <a:lnTo>
                        <a:pt x="768" y="282"/>
                      </a:lnTo>
                      <a:lnTo>
                        <a:pt x="770" y="274"/>
                      </a:lnTo>
                      <a:lnTo>
                        <a:pt x="770" y="270"/>
                      </a:lnTo>
                      <a:lnTo>
                        <a:pt x="762" y="270"/>
                      </a:lnTo>
                      <a:lnTo>
                        <a:pt x="755" y="276"/>
                      </a:lnTo>
                      <a:lnTo>
                        <a:pt x="751" y="276"/>
                      </a:lnTo>
                      <a:lnTo>
                        <a:pt x="732" y="263"/>
                      </a:lnTo>
                      <a:lnTo>
                        <a:pt x="727" y="263"/>
                      </a:lnTo>
                      <a:lnTo>
                        <a:pt x="723" y="274"/>
                      </a:lnTo>
                      <a:lnTo>
                        <a:pt x="708" y="270"/>
                      </a:lnTo>
                      <a:lnTo>
                        <a:pt x="708" y="261"/>
                      </a:lnTo>
                      <a:lnTo>
                        <a:pt x="704" y="259"/>
                      </a:lnTo>
                      <a:lnTo>
                        <a:pt x="697" y="252"/>
                      </a:lnTo>
                      <a:lnTo>
                        <a:pt x="697" y="248"/>
                      </a:lnTo>
                      <a:lnTo>
                        <a:pt x="676" y="246"/>
                      </a:lnTo>
                      <a:lnTo>
                        <a:pt x="670" y="252"/>
                      </a:lnTo>
                      <a:lnTo>
                        <a:pt x="663" y="248"/>
                      </a:lnTo>
                      <a:lnTo>
                        <a:pt x="657" y="240"/>
                      </a:lnTo>
                      <a:lnTo>
                        <a:pt x="652" y="242"/>
                      </a:lnTo>
                      <a:lnTo>
                        <a:pt x="650" y="244"/>
                      </a:lnTo>
                      <a:lnTo>
                        <a:pt x="646" y="244"/>
                      </a:lnTo>
                      <a:lnTo>
                        <a:pt x="638" y="240"/>
                      </a:lnTo>
                      <a:lnTo>
                        <a:pt x="616" y="237"/>
                      </a:lnTo>
                      <a:lnTo>
                        <a:pt x="614" y="235"/>
                      </a:lnTo>
                      <a:lnTo>
                        <a:pt x="610" y="227"/>
                      </a:lnTo>
                      <a:lnTo>
                        <a:pt x="612" y="224"/>
                      </a:lnTo>
                      <a:lnTo>
                        <a:pt x="608" y="220"/>
                      </a:lnTo>
                      <a:lnTo>
                        <a:pt x="599" y="214"/>
                      </a:lnTo>
                      <a:lnTo>
                        <a:pt x="595" y="220"/>
                      </a:lnTo>
                      <a:lnTo>
                        <a:pt x="578" y="220"/>
                      </a:lnTo>
                      <a:lnTo>
                        <a:pt x="573" y="218"/>
                      </a:lnTo>
                      <a:lnTo>
                        <a:pt x="562" y="203"/>
                      </a:lnTo>
                      <a:lnTo>
                        <a:pt x="558" y="199"/>
                      </a:lnTo>
                      <a:lnTo>
                        <a:pt x="550" y="199"/>
                      </a:lnTo>
                      <a:lnTo>
                        <a:pt x="556" y="13"/>
                      </a:lnTo>
                      <a:lnTo>
                        <a:pt x="327" y="0"/>
                      </a:lnTo>
                      <a:lnTo>
                        <a:pt x="323" y="0"/>
                      </a:lnTo>
                      <a:lnTo>
                        <a:pt x="288" y="432"/>
                      </a:lnTo>
                      <a:lnTo>
                        <a:pt x="2" y="406"/>
                      </a:lnTo>
                      <a:lnTo>
                        <a:pt x="0" y="406"/>
                      </a:lnTo>
                      <a:lnTo>
                        <a:pt x="2" y="409"/>
                      </a:lnTo>
                      <a:lnTo>
                        <a:pt x="4" y="411"/>
                      </a:lnTo>
                      <a:lnTo>
                        <a:pt x="0" y="417"/>
                      </a:lnTo>
                      <a:lnTo>
                        <a:pt x="4" y="424"/>
                      </a:lnTo>
                      <a:lnTo>
                        <a:pt x="4" y="426"/>
                      </a:lnTo>
                      <a:lnTo>
                        <a:pt x="19" y="436"/>
                      </a:lnTo>
                      <a:lnTo>
                        <a:pt x="23" y="445"/>
                      </a:lnTo>
                      <a:lnTo>
                        <a:pt x="29" y="458"/>
                      </a:lnTo>
                      <a:lnTo>
                        <a:pt x="44" y="469"/>
                      </a:lnTo>
                      <a:lnTo>
                        <a:pt x="89" y="522"/>
                      </a:lnTo>
                      <a:lnTo>
                        <a:pt x="126" y="552"/>
                      </a:lnTo>
                      <a:lnTo>
                        <a:pt x="128" y="558"/>
                      </a:lnTo>
                      <a:lnTo>
                        <a:pt x="132" y="563"/>
                      </a:lnTo>
                      <a:lnTo>
                        <a:pt x="132" y="573"/>
                      </a:lnTo>
                      <a:lnTo>
                        <a:pt x="134" y="576"/>
                      </a:lnTo>
                      <a:lnTo>
                        <a:pt x="141" y="590"/>
                      </a:lnTo>
                      <a:lnTo>
                        <a:pt x="141" y="620"/>
                      </a:lnTo>
                      <a:lnTo>
                        <a:pt x="143" y="631"/>
                      </a:lnTo>
                      <a:lnTo>
                        <a:pt x="156" y="651"/>
                      </a:lnTo>
                      <a:lnTo>
                        <a:pt x="212" y="693"/>
                      </a:lnTo>
                      <a:lnTo>
                        <a:pt x="252" y="717"/>
                      </a:lnTo>
                      <a:lnTo>
                        <a:pt x="263" y="719"/>
                      </a:lnTo>
                      <a:lnTo>
                        <a:pt x="269" y="713"/>
                      </a:lnTo>
                      <a:lnTo>
                        <a:pt x="278" y="704"/>
                      </a:lnTo>
                      <a:lnTo>
                        <a:pt x="284" y="698"/>
                      </a:lnTo>
                      <a:lnTo>
                        <a:pt x="301" y="661"/>
                      </a:lnTo>
                      <a:lnTo>
                        <a:pt x="308" y="650"/>
                      </a:lnTo>
                      <a:lnTo>
                        <a:pt x="314" y="646"/>
                      </a:lnTo>
                      <a:lnTo>
                        <a:pt x="327" y="650"/>
                      </a:lnTo>
                      <a:lnTo>
                        <a:pt x="331" y="650"/>
                      </a:lnTo>
                      <a:lnTo>
                        <a:pt x="333" y="644"/>
                      </a:lnTo>
                      <a:lnTo>
                        <a:pt x="336" y="638"/>
                      </a:lnTo>
                      <a:lnTo>
                        <a:pt x="344" y="642"/>
                      </a:lnTo>
                      <a:lnTo>
                        <a:pt x="349" y="646"/>
                      </a:lnTo>
                      <a:lnTo>
                        <a:pt x="372" y="650"/>
                      </a:lnTo>
                      <a:lnTo>
                        <a:pt x="378" y="651"/>
                      </a:lnTo>
                      <a:lnTo>
                        <a:pt x="393" y="657"/>
                      </a:lnTo>
                      <a:lnTo>
                        <a:pt x="400" y="653"/>
                      </a:lnTo>
                      <a:lnTo>
                        <a:pt x="417" y="663"/>
                      </a:lnTo>
                      <a:lnTo>
                        <a:pt x="419" y="672"/>
                      </a:lnTo>
                      <a:lnTo>
                        <a:pt x="423" y="674"/>
                      </a:lnTo>
                      <a:lnTo>
                        <a:pt x="425" y="678"/>
                      </a:lnTo>
                      <a:lnTo>
                        <a:pt x="428" y="680"/>
                      </a:lnTo>
                      <a:lnTo>
                        <a:pt x="436" y="683"/>
                      </a:lnTo>
                      <a:lnTo>
                        <a:pt x="445" y="696"/>
                      </a:lnTo>
                      <a:lnTo>
                        <a:pt x="462" y="711"/>
                      </a:lnTo>
                      <a:lnTo>
                        <a:pt x="470" y="725"/>
                      </a:lnTo>
                      <a:lnTo>
                        <a:pt x="471" y="728"/>
                      </a:lnTo>
                      <a:lnTo>
                        <a:pt x="496" y="788"/>
                      </a:lnTo>
                      <a:lnTo>
                        <a:pt x="500" y="800"/>
                      </a:lnTo>
                      <a:lnTo>
                        <a:pt x="526" y="832"/>
                      </a:lnTo>
                      <a:lnTo>
                        <a:pt x="530" y="839"/>
                      </a:lnTo>
                      <a:lnTo>
                        <a:pt x="548" y="860"/>
                      </a:lnTo>
                      <a:lnTo>
                        <a:pt x="552" y="862"/>
                      </a:lnTo>
                      <a:lnTo>
                        <a:pt x="560" y="871"/>
                      </a:lnTo>
                      <a:lnTo>
                        <a:pt x="562" y="877"/>
                      </a:lnTo>
                      <a:lnTo>
                        <a:pt x="562" y="895"/>
                      </a:lnTo>
                      <a:lnTo>
                        <a:pt x="567" y="905"/>
                      </a:lnTo>
                      <a:lnTo>
                        <a:pt x="569" y="927"/>
                      </a:lnTo>
                      <a:lnTo>
                        <a:pt x="575" y="935"/>
                      </a:lnTo>
                      <a:lnTo>
                        <a:pt x="593" y="970"/>
                      </a:lnTo>
                      <a:lnTo>
                        <a:pt x="597" y="982"/>
                      </a:lnTo>
                      <a:lnTo>
                        <a:pt x="608" y="984"/>
                      </a:lnTo>
                      <a:lnTo>
                        <a:pt x="623" y="993"/>
                      </a:lnTo>
                      <a:lnTo>
                        <a:pt x="642" y="999"/>
                      </a:lnTo>
                      <a:lnTo>
                        <a:pt x="668" y="1015"/>
                      </a:lnTo>
                      <a:lnTo>
                        <a:pt x="706" y="1019"/>
                      </a:lnTo>
                      <a:lnTo>
                        <a:pt x="714" y="1021"/>
                      </a:lnTo>
                      <a:lnTo>
                        <a:pt x="732" y="1034"/>
                      </a:lnTo>
                      <a:lnTo>
                        <a:pt x="742" y="1038"/>
                      </a:lnTo>
                      <a:lnTo>
                        <a:pt x="751" y="1027"/>
                      </a:lnTo>
                      <a:lnTo>
                        <a:pt x="760" y="1029"/>
                      </a:lnTo>
                      <a:lnTo>
                        <a:pt x="762" y="1027"/>
                      </a:lnTo>
                      <a:lnTo>
                        <a:pt x="762" y="1021"/>
                      </a:lnTo>
                      <a:lnTo>
                        <a:pt x="755" y="1017"/>
                      </a:lnTo>
                      <a:lnTo>
                        <a:pt x="755" y="1014"/>
                      </a:lnTo>
                      <a:lnTo>
                        <a:pt x="747" y="1004"/>
                      </a:lnTo>
                      <a:lnTo>
                        <a:pt x="736" y="959"/>
                      </a:lnTo>
                      <a:lnTo>
                        <a:pt x="729" y="942"/>
                      </a:lnTo>
                      <a:lnTo>
                        <a:pt x="738" y="914"/>
                      </a:lnTo>
                      <a:lnTo>
                        <a:pt x="738" y="907"/>
                      </a:lnTo>
                      <a:lnTo>
                        <a:pt x="734" y="905"/>
                      </a:lnTo>
                      <a:lnTo>
                        <a:pt x="732" y="903"/>
                      </a:lnTo>
                      <a:lnTo>
                        <a:pt x="730" y="901"/>
                      </a:lnTo>
                      <a:lnTo>
                        <a:pt x="730" y="899"/>
                      </a:lnTo>
                      <a:lnTo>
                        <a:pt x="732" y="899"/>
                      </a:lnTo>
                      <a:lnTo>
                        <a:pt x="744" y="892"/>
                      </a:lnTo>
                      <a:lnTo>
                        <a:pt x="751" y="865"/>
                      </a:lnTo>
                      <a:lnTo>
                        <a:pt x="745" y="863"/>
                      </a:lnTo>
                      <a:lnTo>
                        <a:pt x="744" y="852"/>
                      </a:lnTo>
                      <a:lnTo>
                        <a:pt x="749" y="845"/>
                      </a:lnTo>
                      <a:lnTo>
                        <a:pt x="757" y="850"/>
                      </a:lnTo>
                      <a:lnTo>
                        <a:pt x="772" y="841"/>
                      </a:lnTo>
                      <a:lnTo>
                        <a:pt x="775" y="828"/>
                      </a:lnTo>
                      <a:lnTo>
                        <a:pt x="768" y="822"/>
                      </a:lnTo>
                      <a:lnTo>
                        <a:pt x="772" y="817"/>
                      </a:lnTo>
                      <a:lnTo>
                        <a:pt x="775" y="818"/>
                      </a:lnTo>
                      <a:lnTo>
                        <a:pt x="779" y="818"/>
                      </a:lnTo>
                      <a:lnTo>
                        <a:pt x="781" y="815"/>
                      </a:lnTo>
                      <a:lnTo>
                        <a:pt x="785" y="818"/>
                      </a:lnTo>
                      <a:lnTo>
                        <a:pt x="790" y="818"/>
                      </a:lnTo>
                      <a:lnTo>
                        <a:pt x="792" y="815"/>
                      </a:lnTo>
                      <a:lnTo>
                        <a:pt x="794" y="813"/>
                      </a:lnTo>
                      <a:lnTo>
                        <a:pt x="794" y="802"/>
                      </a:lnTo>
                      <a:lnTo>
                        <a:pt x="796" y="800"/>
                      </a:lnTo>
                      <a:lnTo>
                        <a:pt x="800" y="800"/>
                      </a:lnTo>
                      <a:lnTo>
                        <a:pt x="802" y="800"/>
                      </a:lnTo>
                      <a:lnTo>
                        <a:pt x="805" y="802"/>
                      </a:lnTo>
                      <a:lnTo>
                        <a:pt x="824" y="796"/>
                      </a:lnTo>
                      <a:lnTo>
                        <a:pt x="828" y="794"/>
                      </a:lnTo>
                      <a:lnTo>
                        <a:pt x="828" y="792"/>
                      </a:lnTo>
                      <a:lnTo>
                        <a:pt x="828" y="788"/>
                      </a:lnTo>
                      <a:lnTo>
                        <a:pt x="815" y="783"/>
                      </a:lnTo>
                      <a:lnTo>
                        <a:pt x="815" y="779"/>
                      </a:lnTo>
                      <a:lnTo>
                        <a:pt x="835" y="773"/>
                      </a:lnTo>
                      <a:lnTo>
                        <a:pt x="837" y="770"/>
                      </a:lnTo>
                      <a:lnTo>
                        <a:pt x="845" y="768"/>
                      </a:lnTo>
                      <a:lnTo>
                        <a:pt x="845" y="770"/>
                      </a:lnTo>
                      <a:lnTo>
                        <a:pt x="843" y="772"/>
                      </a:lnTo>
                      <a:lnTo>
                        <a:pt x="845" y="777"/>
                      </a:lnTo>
                      <a:lnTo>
                        <a:pt x="849" y="777"/>
                      </a:lnTo>
                      <a:lnTo>
                        <a:pt x="852" y="773"/>
                      </a:lnTo>
                      <a:lnTo>
                        <a:pt x="881" y="764"/>
                      </a:lnTo>
                      <a:lnTo>
                        <a:pt x="929" y="732"/>
                      </a:lnTo>
                      <a:lnTo>
                        <a:pt x="931" y="721"/>
                      </a:lnTo>
                      <a:lnTo>
                        <a:pt x="956" y="702"/>
                      </a:lnTo>
                      <a:lnTo>
                        <a:pt x="956" y="698"/>
                      </a:lnTo>
                      <a:lnTo>
                        <a:pt x="946" y="685"/>
                      </a:lnTo>
                      <a:lnTo>
                        <a:pt x="948" y="674"/>
                      </a:lnTo>
                      <a:lnTo>
                        <a:pt x="963" y="668"/>
                      </a:lnTo>
                      <a:lnTo>
                        <a:pt x="967" y="668"/>
                      </a:lnTo>
                      <a:lnTo>
                        <a:pt x="963" y="680"/>
                      </a:lnTo>
                      <a:lnTo>
                        <a:pt x="965" y="685"/>
                      </a:lnTo>
                      <a:lnTo>
                        <a:pt x="982" y="683"/>
                      </a:lnTo>
                      <a:lnTo>
                        <a:pt x="986" y="687"/>
                      </a:lnTo>
                      <a:lnTo>
                        <a:pt x="1021" y="672"/>
                      </a:lnTo>
                      <a:lnTo>
                        <a:pt x="1040" y="670"/>
                      </a:lnTo>
                      <a:lnTo>
                        <a:pt x="1042" y="668"/>
                      </a:lnTo>
                      <a:lnTo>
                        <a:pt x="1040" y="666"/>
                      </a:lnTo>
                      <a:lnTo>
                        <a:pt x="1036" y="663"/>
                      </a:lnTo>
                      <a:lnTo>
                        <a:pt x="1034" y="657"/>
                      </a:lnTo>
                      <a:lnTo>
                        <a:pt x="1038" y="653"/>
                      </a:lnTo>
                      <a:lnTo>
                        <a:pt x="1040" y="650"/>
                      </a:lnTo>
                      <a:lnTo>
                        <a:pt x="1046" y="640"/>
                      </a:lnTo>
                      <a:lnTo>
                        <a:pt x="1053" y="620"/>
                      </a:lnTo>
                      <a:lnTo>
                        <a:pt x="1048" y="612"/>
                      </a:lnTo>
                      <a:lnTo>
                        <a:pt x="1048" y="605"/>
                      </a:lnTo>
                      <a:lnTo>
                        <a:pt x="1049" y="601"/>
                      </a:lnTo>
                      <a:lnTo>
                        <a:pt x="1048" y="595"/>
                      </a:lnTo>
                      <a:lnTo>
                        <a:pt x="1051" y="582"/>
                      </a:lnTo>
                      <a:lnTo>
                        <a:pt x="1057" y="578"/>
                      </a:lnTo>
                      <a:lnTo>
                        <a:pt x="1061" y="569"/>
                      </a:lnTo>
                      <a:lnTo>
                        <a:pt x="1063" y="552"/>
                      </a:lnTo>
                      <a:lnTo>
                        <a:pt x="1063" y="541"/>
                      </a:lnTo>
                      <a:lnTo>
                        <a:pt x="1061" y="526"/>
                      </a:lnTo>
                      <a:lnTo>
                        <a:pt x="1053" y="516"/>
                      </a:lnTo>
                      <a:lnTo>
                        <a:pt x="1051" y="514"/>
                      </a:lnTo>
                      <a:lnTo>
                        <a:pt x="1053" y="507"/>
                      </a:lnTo>
                      <a:lnTo>
                        <a:pt x="1049" y="503"/>
                      </a:lnTo>
                      <a:lnTo>
                        <a:pt x="1046" y="496"/>
                      </a:lnTo>
                      <a:lnTo>
                        <a:pt x="1040" y="490"/>
                      </a:lnTo>
                      <a:lnTo>
                        <a:pt x="1038" y="488"/>
                      </a:lnTo>
                      <a:lnTo>
                        <a:pt x="1042" y="477"/>
                      </a:lnTo>
                      <a:lnTo>
                        <a:pt x="1034" y="464"/>
                      </a:lnTo>
                      <a:lnTo>
                        <a:pt x="1023" y="453"/>
                      </a:lnTo>
                      <a:lnTo>
                        <a:pt x="1019" y="447"/>
                      </a:lnTo>
                      <a:lnTo>
                        <a:pt x="1018" y="351"/>
                      </a:lnTo>
                      <a:lnTo>
                        <a:pt x="1018" y="299"/>
                      </a:lnTo>
                      <a:lnTo>
                        <a:pt x="1004" y="297"/>
                      </a:lnTo>
                      <a:lnTo>
                        <a:pt x="995" y="302"/>
                      </a:lnTo>
                      <a:lnTo>
                        <a:pt x="991" y="301"/>
                      </a:lnTo>
                      <a:lnTo>
                        <a:pt x="980" y="291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" name="Freeform 71">
                  <a:extLst>
                    <a:ext uri="{FF2B5EF4-FFF2-40B4-BE49-F238E27FC236}">
                      <a16:creationId xmlns:a16="http://schemas.microsoft.com/office/drawing/2014/main" id="{0B9E37B0-8A6F-4740-A627-441D6533BE1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57" y="1581"/>
                  <a:ext cx="499" cy="562"/>
                </a:xfrm>
                <a:custGeom>
                  <a:avLst/>
                  <a:gdLst>
                    <a:gd name="T0" fmla="*/ 47 w 499"/>
                    <a:gd name="T1" fmla="*/ 388 h 562"/>
                    <a:gd name="T2" fmla="*/ 22 w 499"/>
                    <a:gd name="T3" fmla="*/ 356 h 562"/>
                    <a:gd name="T4" fmla="*/ 39 w 499"/>
                    <a:gd name="T5" fmla="*/ 334 h 562"/>
                    <a:gd name="T6" fmla="*/ 37 w 499"/>
                    <a:gd name="T7" fmla="*/ 313 h 562"/>
                    <a:gd name="T8" fmla="*/ 28 w 499"/>
                    <a:gd name="T9" fmla="*/ 264 h 562"/>
                    <a:gd name="T10" fmla="*/ 28 w 499"/>
                    <a:gd name="T11" fmla="*/ 240 h 562"/>
                    <a:gd name="T12" fmla="*/ 22 w 499"/>
                    <a:gd name="T13" fmla="*/ 183 h 562"/>
                    <a:gd name="T14" fmla="*/ 9 w 499"/>
                    <a:gd name="T15" fmla="*/ 148 h 562"/>
                    <a:gd name="T16" fmla="*/ 2 w 499"/>
                    <a:gd name="T17" fmla="*/ 90 h 562"/>
                    <a:gd name="T18" fmla="*/ 7 w 499"/>
                    <a:gd name="T19" fmla="*/ 67 h 562"/>
                    <a:gd name="T20" fmla="*/ 0 w 499"/>
                    <a:gd name="T21" fmla="*/ 35 h 562"/>
                    <a:gd name="T22" fmla="*/ 129 w 499"/>
                    <a:gd name="T23" fmla="*/ 15 h 562"/>
                    <a:gd name="T24" fmla="*/ 141 w 499"/>
                    <a:gd name="T25" fmla="*/ 1 h 562"/>
                    <a:gd name="T26" fmla="*/ 156 w 499"/>
                    <a:gd name="T27" fmla="*/ 28 h 562"/>
                    <a:gd name="T28" fmla="*/ 159 w 499"/>
                    <a:gd name="T29" fmla="*/ 54 h 562"/>
                    <a:gd name="T30" fmla="*/ 178 w 499"/>
                    <a:gd name="T31" fmla="*/ 63 h 562"/>
                    <a:gd name="T32" fmla="*/ 193 w 499"/>
                    <a:gd name="T33" fmla="*/ 71 h 562"/>
                    <a:gd name="T34" fmla="*/ 216 w 499"/>
                    <a:gd name="T35" fmla="*/ 71 h 562"/>
                    <a:gd name="T36" fmla="*/ 219 w 499"/>
                    <a:gd name="T37" fmla="*/ 78 h 562"/>
                    <a:gd name="T38" fmla="*/ 244 w 499"/>
                    <a:gd name="T39" fmla="*/ 71 h 562"/>
                    <a:gd name="T40" fmla="*/ 289 w 499"/>
                    <a:gd name="T41" fmla="*/ 75 h 562"/>
                    <a:gd name="T42" fmla="*/ 291 w 499"/>
                    <a:gd name="T43" fmla="*/ 80 h 562"/>
                    <a:gd name="T44" fmla="*/ 300 w 499"/>
                    <a:gd name="T45" fmla="*/ 84 h 562"/>
                    <a:gd name="T46" fmla="*/ 306 w 499"/>
                    <a:gd name="T47" fmla="*/ 99 h 562"/>
                    <a:gd name="T48" fmla="*/ 321 w 499"/>
                    <a:gd name="T49" fmla="*/ 93 h 562"/>
                    <a:gd name="T50" fmla="*/ 332 w 499"/>
                    <a:gd name="T51" fmla="*/ 93 h 562"/>
                    <a:gd name="T52" fmla="*/ 351 w 499"/>
                    <a:gd name="T53" fmla="*/ 107 h 562"/>
                    <a:gd name="T54" fmla="*/ 362 w 499"/>
                    <a:gd name="T55" fmla="*/ 118 h 562"/>
                    <a:gd name="T56" fmla="*/ 383 w 499"/>
                    <a:gd name="T57" fmla="*/ 116 h 562"/>
                    <a:gd name="T58" fmla="*/ 411 w 499"/>
                    <a:gd name="T59" fmla="*/ 101 h 562"/>
                    <a:gd name="T60" fmla="*/ 454 w 499"/>
                    <a:gd name="T61" fmla="*/ 108 h 562"/>
                    <a:gd name="T62" fmla="*/ 465 w 499"/>
                    <a:gd name="T63" fmla="*/ 112 h 562"/>
                    <a:gd name="T64" fmla="*/ 482 w 499"/>
                    <a:gd name="T65" fmla="*/ 116 h 562"/>
                    <a:gd name="T66" fmla="*/ 490 w 499"/>
                    <a:gd name="T67" fmla="*/ 123 h 562"/>
                    <a:gd name="T68" fmla="*/ 456 w 499"/>
                    <a:gd name="T69" fmla="*/ 140 h 562"/>
                    <a:gd name="T70" fmla="*/ 437 w 499"/>
                    <a:gd name="T71" fmla="*/ 153 h 562"/>
                    <a:gd name="T72" fmla="*/ 409 w 499"/>
                    <a:gd name="T73" fmla="*/ 168 h 562"/>
                    <a:gd name="T74" fmla="*/ 332 w 499"/>
                    <a:gd name="T75" fmla="*/ 243 h 562"/>
                    <a:gd name="T76" fmla="*/ 323 w 499"/>
                    <a:gd name="T77" fmla="*/ 255 h 562"/>
                    <a:gd name="T78" fmla="*/ 321 w 499"/>
                    <a:gd name="T79" fmla="*/ 313 h 562"/>
                    <a:gd name="T80" fmla="*/ 295 w 499"/>
                    <a:gd name="T81" fmla="*/ 332 h 562"/>
                    <a:gd name="T82" fmla="*/ 291 w 499"/>
                    <a:gd name="T83" fmla="*/ 341 h 562"/>
                    <a:gd name="T84" fmla="*/ 296 w 499"/>
                    <a:gd name="T85" fmla="*/ 362 h 562"/>
                    <a:gd name="T86" fmla="*/ 296 w 499"/>
                    <a:gd name="T87" fmla="*/ 384 h 562"/>
                    <a:gd name="T88" fmla="*/ 296 w 499"/>
                    <a:gd name="T89" fmla="*/ 410 h 562"/>
                    <a:gd name="T90" fmla="*/ 300 w 499"/>
                    <a:gd name="T91" fmla="*/ 441 h 562"/>
                    <a:gd name="T92" fmla="*/ 310 w 499"/>
                    <a:gd name="T93" fmla="*/ 450 h 562"/>
                    <a:gd name="T94" fmla="*/ 330 w 499"/>
                    <a:gd name="T95" fmla="*/ 456 h 562"/>
                    <a:gd name="T96" fmla="*/ 336 w 499"/>
                    <a:gd name="T97" fmla="*/ 463 h 562"/>
                    <a:gd name="T98" fmla="*/ 364 w 499"/>
                    <a:gd name="T99" fmla="*/ 487 h 562"/>
                    <a:gd name="T100" fmla="*/ 403 w 499"/>
                    <a:gd name="T101" fmla="*/ 517 h 562"/>
                    <a:gd name="T102" fmla="*/ 405 w 499"/>
                    <a:gd name="T103" fmla="*/ 534 h 562"/>
                    <a:gd name="T104" fmla="*/ 49 w 499"/>
                    <a:gd name="T105" fmla="*/ 562 h 56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499"/>
                    <a:gd name="T160" fmla="*/ 0 h 562"/>
                    <a:gd name="T161" fmla="*/ 499 w 499"/>
                    <a:gd name="T162" fmla="*/ 562 h 56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499" h="562">
                      <a:moveTo>
                        <a:pt x="49" y="562"/>
                      </a:moveTo>
                      <a:lnTo>
                        <a:pt x="47" y="388"/>
                      </a:lnTo>
                      <a:lnTo>
                        <a:pt x="24" y="365"/>
                      </a:lnTo>
                      <a:lnTo>
                        <a:pt x="22" y="356"/>
                      </a:lnTo>
                      <a:lnTo>
                        <a:pt x="36" y="345"/>
                      </a:lnTo>
                      <a:lnTo>
                        <a:pt x="39" y="334"/>
                      </a:lnTo>
                      <a:lnTo>
                        <a:pt x="39" y="326"/>
                      </a:lnTo>
                      <a:lnTo>
                        <a:pt x="37" y="313"/>
                      </a:lnTo>
                      <a:lnTo>
                        <a:pt x="39" y="300"/>
                      </a:lnTo>
                      <a:lnTo>
                        <a:pt x="28" y="264"/>
                      </a:lnTo>
                      <a:lnTo>
                        <a:pt x="28" y="259"/>
                      </a:lnTo>
                      <a:lnTo>
                        <a:pt x="28" y="240"/>
                      </a:lnTo>
                      <a:lnTo>
                        <a:pt x="24" y="230"/>
                      </a:lnTo>
                      <a:lnTo>
                        <a:pt x="22" y="183"/>
                      </a:lnTo>
                      <a:lnTo>
                        <a:pt x="17" y="155"/>
                      </a:lnTo>
                      <a:lnTo>
                        <a:pt x="9" y="148"/>
                      </a:lnTo>
                      <a:lnTo>
                        <a:pt x="4" y="116"/>
                      </a:lnTo>
                      <a:lnTo>
                        <a:pt x="2" y="90"/>
                      </a:lnTo>
                      <a:lnTo>
                        <a:pt x="6" y="73"/>
                      </a:lnTo>
                      <a:lnTo>
                        <a:pt x="7" y="67"/>
                      </a:lnTo>
                      <a:lnTo>
                        <a:pt x="0" y="43"/>
                      </a:lnTo>
                      <a:lnTo>
                        <a:pt x="0" y="35"/>
                      </a:lnTo>
                      <a:lnTo>
                        <a:pt x="129" y="35"/>
                      </a:lnTo>
                      <a:lnTo>
                        <a:pt x="129" y="15"/>
                      </a:lnTo>
                      <a:lnTo>
                        <a:pt x="131" y="0"/>
                      </a:lnTo>
                      <a:lnTo>
                        <a:pt x="141" y="1"/>
                      </a:lnTo>
                      <a:lnTo>
                        <a:pt x="156" y="7"/>
                      </a:lnTo>
                      <a:lnTo>
                        <a:pt x="156" y="28"/>
                      </a:lnTo>
                      <a:lnTo>
                        <a:pt x="159" y="41"/>
                      </a:lnTo>
                      <a:lnTo>
                        <a:pt x="159" y="54"/>
                      </a:lnTo>
                      <a:lnTo>
                        <a:pt x="173" y="65"/>
                      </a:lnTo>
                      <a:lnTo>
                        <a:pt x="178" y="63"/>
                      </a:lnTo>
                      <a:lnTo>
                        <a:pt x="188" y="65"/>
                      </a:lnTo>
                      <a:lnTo>
                        <a:pt x="193" y="71"/>
                      </a:lnTo>
                      <a:lnTo>
                        <a:pt x="204" y="69"/>
                      </a:lnTo>
                      <a:lnTo>
                        <a:pt x="216" y="71"/>
                      </a:lnTo>
                      <a:lnTo>
                        <a:pt x="219" y="75"/>
                      </a:lnTo>
                      <a:lnTo>
                        <a:pt x="219" y="78"/>
                      </a:lnTo>
                      <a:lnTo>
                        <a:pt x="238" y="78"/>
                      </a:lnTo>
                      <a:lnTo>
                        <a:pt x="244" y="71"/>
                      </a:lnTo>
                      <a:lnTo>
                        <a:pt x="272" y="69"/>
                      </a:lnTo>
                      <a:lnTo>
                        <a:pt x="289" y="75"/>
                      </a:lnTo>
                      <a:lnTo>
                        <a:pt x="295" y="75"/>
                      </a:lnTo>
                      <a:lnTo>
                        <a:pt x="291" y="80"/>
                      </a:lnTo>
                      <a:lnTo>
                        <a:pt x="296" y="84"/>
                      </a:lnTo>
                      <a:lnTo>
                        <a:pt x="300" y="84"/>
                      </a:lnTo>
                      <a:lnTo>
                        <a:pt x="302" y="88"/>
                      </a:lnTo>
                      <a:lnTo>
                        <a:pt x="306" y="99"/>
                      </a:lnTo>
                      <a:lnTo>
                        <a:pt x="313" y="103"/>
                      </a:lnTo>
                      <a:lnTo>
                        <a:pt x="321" y="93"/>
                      </a:lnTo>
                      <a:lnTo>
                        <a:pt x="325" y="91"/>
                      </a:lnTo>
                      <a:lnTo>
                        <a:pt x="332" y="93"/>
                      </a:lnTo>
                      <a:lnTo>
                        <a:pt x="336" y="103"/>
                      </a:lnTo>
                      <a:lnTo>
                        <a:pt x="351" y="107"/>
                      </a:lnTo>
                      <a:lnTo>
                        <a:pt x="355" y="112"/>
                      </a:lnTo>
                      <a:lnTo>
                        <a:pt x="362" y="118"/>
                      </a:lnTo>
                      <a:lnTo>
                        <a:pt x="371" y="118"/>
                      </a:lnTo>
                      <a:lnTo>
                        <a:pt x="383" y="116"/>
                      </a:lnTo>
                      <a:lnTo>
                        <a:pt x="407" y="99"/>
                      </a:lnTo>
                      <a:lnTo>
                        <a:pt x="411" y="101"/>
                      </a:lnTo>
                      <a:lnTo>
                        <a:pt x="417" y="108"/>
                      </a:lnTo>
                      <a:lnTo>
                        <a:pt x="454" y="108"/>
                      </a:lnTo>
                      <a:lnTo>
                        <a:pt x="460" y="108"/>
                      </a:lnTo>
                      <a:lnTo>
                        <a:pt x="465" y="112"/>
                      </a:lnTo>
                      <a:lnTo>
                        <a:pt x="475" y="120"/>
                      </a:lnTo>
                      <a:lnTo>
                        <a:pt x="482" y="116"/>
                      </a:lnTo>
                      <a:lnTo>
                        <a:pt x="499" y="116"/>
                      </a:lnTo>
                      <a:lnTo>
                        <a:pt x="490" y="123"/>
                      </a:lnTo>
                      <a:lnTo>
                        <a:pt x="467" y="137"/>
                      </a:lnTo>
                      <a:lnTo>
                        <a:pt x="456" y="140"/>
                      </a:lnTo>
                      <a:lnTo>
                        <a:pt x="447" y="144"/>
                      </a:lnTo>
                      <a:lnTo>
                        <a:pt x="437" y="153"/>
                      </a:lnTo>
                      <a:lnTo>
                        <a:pt x="418" y="163"/>
                      </a:lnTo>
                      <a:lnTo>
                        <a:pt x="409" y="168"/>
                      </a:lnTo>
                      <a:lnTo>
                        <a:pt x="379" y="202"/>
                      </a:lnTo>
                      <a:lnTo>
                        <a:pt x="332" y="243"/>
                      </a:lnTo>
                      <a:lnTo>
                        <a:pt x="328" y="251"/>
                      </a:lnTo>
                      <a:lnTo>
                        <a:pt x="323" y="255"/>
                      </a:lnTo>
                      <a:lnTo>
                        <a:pt x="326" y="307"/>
                      </a:lnTo>
                      <a:lnTo>
                        <a:pt x="321" y="313"/>
                      </a:lnTo>
                      <a:lnTo>
                        <a:pt x="313" y="315"/>
                      </a:lnTo>
                      <a:lnTo>
                        <a:pt x="295" y="332"/>
                      </a:lnTo>
                      <a:lnTo>
                        <a:pt x="295" y="339"/>
                      </a:lnTo>
                      <a:lnTo>
                        <a:pt x="291" y="341"/>
                      </a:lnTo>
                      <a:lnTo>
                        <a:pt x="287" y="356"/>
                      </a:lnTo>
                      <a:lnTo>
                        <a:pt x="296" y="362"/>
                      </a:lnTo>
                      <a:lnTo>
                        <a:pt x="302" y="373"/>
                      </a:lnTo>
                      <a:lnTo>
                        <a:pt x="296" y="384"/>
                      </a:lnTo>
                      <a:lnTo>
                        <a:pt x="298" y="394"/>
                      </a:lnTo>
                      <a:lnTo>
                        <a:pt x="296" y="410"/>
                      </a:lnTo>
                      <a:lnTo>
                        <a:pt x="296" y="435"/>
                      </a:lnTo>
                      <a:lnTo>
                        <a:pt x="300" y="441"/>
                      </a:lnTo>
                      <a:lnTo>
                        <a:pt x="308" y="446"/>
                      </a:lnTo>
                      <a:lnTo>
                        <a:pt x="310" y="450"/>
                      </a:lnTo>
                      <a:lnTo>
                        <a:pt x="326" y="454"/>
                      </a:lnTo>
                      <a:lnTo>
                        <a:pt x="330" y="456"/>
                      </a:lnTo>
                      <a:lnTo>
                        <a:pt x="330" y="461"/>
                      </a:lnTo>
                      <a:lnTo>
                        <a:pt x="336" y="463"/>
                      </a:lnTo>
                      <a:lnTo>
                        <a:pt x="356" y="472"/>
                      </a:lnTo>
                      <a:lnTo>
                        <a:pt x="364" y="487"/>
                      </a:lnTo>
                      <a:lnTo>
                        <a:pt x="383" y="502"/>
                      </a:lnTo>
                      <a:lnTo>
                        <a:pt x="403" y="517"/>
                      </a:lnTo>
                      <a:lnTo>
                        <a:pt x="405" y="521"/>
                      </a:lnTo>
                      <a:lnTo>
                        <a:pt x="405" y="534"/>
                      </a:lnTo>
                      <a:lnTo>
                        <a:pt x="407" y="551"/>
                      </a:lnTo>
                      <a:lnTo>
                        <a:pt x="49" y="562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" name="Freeform 72">
                  <a:extLst>
                    <a:ext uri="{FF2B5EF4-FFF2-40B4-BE49-F238E27FC236}">
                      <a16:creationId xmlns:a16="http://schemas.microsoft.com/office/drawing/2014/main" id="{39B72DB3-C053-47F0-A1C6-6FECE5B39CD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94" y="2132"/>
                  <a:ext cx="456" cy="302"/>
                </a:xfrm>
                <a:custGeom>
                  <a:avLst/>
                  <a:gdLst>
                    <a:gd name="T0" fmla="*/ 370 w 456"/>
                    <a:gd name="T1" fmla="*/ 0 h 302"/>
                    <a:gd name="T2" fmla="*/ 383 w 456"/>
                    <a:gd name="T3" fmla="*/ 19 h 302"/>
                    <a:gd name="T4" fmla="*/ 378 w 456"/>
                    <a:gd name="T5" fmla="*/ 34 h 302"/>
                    <a:gd name="T6" fmla="*/ 387 w 456"/>
                    <a:gd name="T7" fmla="*/ 73 h 302"/>
                    <a:gd name="T8" fmla="*/ 417 w 456"/>
                    <a:gd name="T9" fmla="*/ 87 h 302"/>
                    <a:gd name="T10" fmla="*/ 423 w 456"/>
                    <a:gd name="T11" fmla="*/ 102 h 302"/>
                    <a:gd name="T12" fmla="*/ 438 w 456"/>
                    <a:gd name="T13" fmla="*/ 120 h 302"/>
                    <a:gd name="T14" fmla="*/ 456 w 456"/>
                    <a:gd name="T15" fmla="*/ 145 h 302"/>
                    <a:gd name="T16" fmla="*/ 451 w 456"/>
                    <a:gd name="T17" fmla="*/ 162 h 302"/>
                    <a:gd name="T18" fmla="*/ 445 w 456"/>
                    <a:gd name="T19" fmla="*/ 177 h 302"/>
                    <a:gd name="T20" fmla="*/ 423 w 456"/>
                    <a:gd name="T21" fmla="*/ 194 h 302"/>
                    <a:gd name="T22" fmla="*/ 404 w 456"/>
                    <a:gd name="T23" fmla="*/ 197 h 302"/>
                    <a:gd name="T24" fmla="*/ 391 w 456"/>
                    <a:gd name="T25" fmla="*/ 212 h 302"/>
                    <a:gd name="T26" fmla="*/ 402 w 456"/>
                    <a:gd name="T27" fmla="*/ 229 h 302"/>
                    <a:gd name="T28" fmla="*/ 402 w 456"/>
                    <a:gd name="T29" fmla="*/ 250 h 302"/>
                    <a:gd name="T30" fmla="*/ 380 w 456"/>
                    <a:gd name="T31" fmla="*/ 280 h 302"/>
                    <a:gd name="T32" fmla="*/ 378 w 456"/>
                    <a:gd name="T33" fmla="*/ 295 h 302"/>
                    <a:gd name="T34" fmla="*/ 350 w 456"/>
                    <a:gd name="T35" fmla="*/ 282 h 302"/>
                    <a:gd name="T36" fmla="*/ 57 w 456"/>
                    <a:gd name="T37" fmla="*/ 285 h 302"/>
                    <a:gd name="T38" fmla="*/ 57 w 456"/>
                    <a:gd name="T39" fmla="*/ 269 h 302"/>
                    <a:gd name="T40" fmla="*/ 49 w 456"/>
                    <a:gd name="T41" fmla="*/ 252 h 302"/>
                    <a:gd name="T42" fmla="*/ 51 w 456"/>
                    <a:gd name="T43" fmla="*/ 237 h 302"/>
                    <a:gd name="T44" fmla="*/ 46 w 456"/>
                    <a:gd name="T45" fmla="*/ 218 h 302"/>
                    <a:gd name="T46" fmla="*/ 46 w 456"/>
                    <a:gd name="T47" fmla="*/ 201 h 302"/>
                    <a:gd name="T48" fmla="*/ 30 w 456"/>
                    <a:gd name="T49" fmla="*/ 186 h 302"/>
                    <a:gd name="T50" fmla="*/ 27 w 456"/>
                    <a:gd name="T51" fmla="*/ 171 h 302"/>
                    <a:gd name="T52" fmla="*/ 14 w 456"/>
                    <a:gd name="T53" fmla="*/ 148 h 302"/>
                    <a:gd name="T54" fmla="*/ 19 w 456"/>
                    <a:gd name="T55" fmla="*/ 128 h 302"/>
                    <a:gd name="T56" fmla="*/ 8 w 456"/>
                    <a:gd name="T57" fmla="*/ 113 h 302"/>
                    <a:gd name="T58" fmla="*/ 8 w 456"/>
                    <a:gd name="T59" fmla="*/ 102 h 302"/>
                    <a:gd name="T60" fmla="*/ 8 w 456"/>
                    <a:gd name="T61" fmla="*/ 66 h 302"/>
                    <a:gd name="T62" fmla="*/ 10 w 456"/>
                    <a:gd name="T63" fmla="*/ 53 h 302"/>
                    <a:gd name="T64" fmla="*/ 2 w 456"/>
                    <a:gd name="T65" fmla="*/ 34 h 302"/>
                    <a:gd name="T66" fmla="*/ 4 w 456"/>
                    <a:gd name="T67" fmla="*/ 19 h 302"/>
                    <a:gd name="T68" fmla="*/ 8 w 456"/>
                    <a:gd name="T69" fmla="*/ 11 h 30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456"/>
                    <a:gd name="T106" fmla="*/ 0 h 302"/>
                    <a:gd name="T107" fmla="*/ 456 w 456"/>
                    <a:gd name="T108" fmla="*/ 302 h 302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456" h="302">
                      <a:moveTo>
                        <a:pt x="12" y="11"/>
                      </a:moveTo>
                      <a:lnTo>
                        <a:pt x="370" y="0"/>
                      </a:lnTo>
                      <a:lnTo>
                        <a:pt x="376" y="11"/>
                      </a:lnTo>
                      <a:lnTo>
                        <a:pt x="383" y="19"/>
                      </a:lnTo>
                      <a:lnTo>
                        <a:pt x="383" y="27"/>
                      </a:lnTo>
                      <a:lnTo>
                        <a:pt x="378" y="34"/>
                      </a:lnTo>
                      <a:lnTo>
                        <a:pt x="381" y="45"/>
                      </a:lnTo>
                      <a:lnTo>
                        <a:pt x="387" y="73"/>
                      </a:lnTo>
                      <a:lnTo>
                        <a:pt x="410" y="81"/>
                      </a:lnTo>
                      <a:lnTo>
                        <a:pt x="417" y="87"/>
                      </a:lnTo>
                      <a:lnTo>
                        <a:pt x="419" y="96"/>
                      </a:lnTo>
                      <a:lnTo>
                        <a:pt x="423" y="102"/>
                      </a:lnTo>
                      <a:lnTo>
                        <a:pt x="436" y="111"/>
                      </a:lnTo>
                      <a:lnTo>
                        <a:pt x="438" y="120"/>
                      </a:lnTo>
                      <a:lnTo>
                        <a:pt x="451" y="128"/>
                      </a:lnTo>
                      <a:lnTo>
                        <a:pt x="456" y="145"/>
                      </a:lnTo>
                      <a:lnTo>
                        <a:pt x="456" y="152"/>
                      </a:lnTo>
                      <a:lnTo>
                        <a:pt x="451" y="162"/>
                      </a:lnTo>
                      <a:lnTo>
                        <a:pt x="445" y="167"/>
                      </a:lnTo>
                      <a:lnTo>
                        <a:pt x="445" y="177"/>
                      </a:lnTo>
                      <a:lnTo>
                        <a:pt x="434" y="190"/>
                      </a:lnTo>
                      <a:lnTo>
                        <a:pt x="423" y="194"/>
                      </a:lnTo>
                      <a:lnTo>
                        <a:pt x="419" y="195"/>
                      </a:lnTo>
                      <a:lnTo>
                        <a:pt x="404" y="197"/>
                      </a:lnTo>
                      <a:lnTo>
                        <a:pt x="396" y="201"/>
                      </a:lnTo>
                      <a:lnTo>
                        <a:pt x="391" y="212"/>
                      </a:lnTo>
                      <a:lnTo>
                        <a:pt x="393" y="220"/>
                      </a:lnTo>
                      <a:lnTo>
                        <a:pt x="402" y="229"/>
                      </a:lnTo>
                      <a:lnTo>
                        <a:pt x="404" y="235"/>
                      </a:lnTo>
                      <a:lnTo>
                        <a:pt x="402" y="250"/>
                      </a:lnTo>
                      <a:lnTo>
                        <a:pt x="391" y="272"/>
                      </a:lnTo>
                      <a:lnTo>
                        <a:pt x="380" y="280"/>
                      </a:lnTo>
                      <a:lnTo>
                        <a:pt x="376" y="287"/>
                      </a:lnTo>
                      <a:lnTo>
                        <a:pt x="378" y="295"/>
                      </a:lnTo>
                      <a:lnTo>
                        <a:pt x="372" y="302"/>
                      </a:lnTo>
                      <a:lnTo>
                        <a:pt x="350" y="282"/>
                      </a:lnTo>
                      <a:lnTo>
                        <a:pt x="61" y="289"/>
                      </a:lnTo>
                      <a:lnTo>
                        <a:pt x="57" y="285"/>
                      </a:lnTo>
                      <a:lnTo>
                        <a:pt x="55" y="276"/>
                      </a:lnTo>
                      <a:lnTo>
                        <a:pt x="57" y="269"/>
                      </a:lnTo>
                      <a:lnTo>
                        <a:pt x="51" y="261"/>
                      </a:lnTo>
                      <a:lnTo>
                        <a:pt x="49" y="252"/>
                      </a:lnTo>
                      <a:lnTo>
                        <a:pt x="55" y="244"/>
                      </a:lnTo>
                      <a:lnTo>
                        <a:pt x="51" y="237"/>
                      </a:lnTo>
                      <a:lnTo>
                        <a:pt x="42" y="231"/>
                      </a:lnTo>
                      <a:lnTo>
                        <a:pt x="46" y="218"/>
                      </a:lnTo>
                      <a:lnTo>
                        <a:pt x="47" y="210"/>
                      </a:lnTo>
                      <a:lnTo>
                        <a:pt x="46" y="201"/>
                      </a:lnTo>
                      <a:lnTo>
                        <a:pt x="34" y="194"/>
                      </a:lnTo>
                      <a:lnTo>
                        <a:pt x="30" y="186"/>
                      </a:lnTo>
                      <a:lnTo>
                        <a:pt x="34" y="179"/>
                      </a:lnTo>
                      <a:lnTo>
                        <a:pt x="27" y="171"/>
                      </a:lnTo>
                      <a:lnTo>
                        <a:pt x="21" y="156"/>
                      </a:lnTo>
                      <a:lnTo>
                        <a:pt x="14" y="148"/>
                      </a:lnTo>
                      <a:lnTo>
                        <a:pt x="19" y="135"/>
                      </a:lnTo>
                      <a:lnTo>
                        <a:pt x="19" y="128"/>
                      </a:lnTo>
                      <a:lnTo>
                        <a:pt x="10" y="122"/>
                      </a:lnTo>
                      <a:lnTo>
                        <a:pt x="8" y="113"/>
                      </a:lnTo>
                      <a:lnTo>
                        <a:pt x="10" y="109"/>
                      </a:lnTo>
                      <a:lnTo>
                        <a:pt x="8" y="102"/>
                      </a:lnTo>
                      <a:lnTo>
                        <a:pt x="0" y="83"/>
                      </a:lnTo>
                      <a:lnTo>
                        <a:pt x="8" y="66"/>
                      </a:lnTo>
                      <a:lnTo>
                        <a:pt x="4" y="57"/>
                      </a:lnTo>
                      <a:lnTo>
                        <a:pt x="10" y="53"/>
                      </a:lnTo>
                      <a:lnTo>
                        <a:pt x="8" y="38"/>
                      </a:lnTo>
                      <a:lnTo>
                        <a:pt x="2" y="34"/>
                      </a:lnTo>
                      <a:lnTo>
                        <a:pt x="6" y="25"/>
                      </a:lnTo>
                      <a:lnTo>
                        <a:pt x="4" y="19"/>
                      </a:lnTo>
                      <a:lnTo>
                        <a:pt x="0" y="13"/>
                      </a:lnTo>
                      <a:lnTo>
                        <a:pt x="8" y="11"/>
                      </a:lnTo>
                      <a:lnTo>
                        <a:pt x="12" y="11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" name="Freeform 73">
                  <a:extLst>
                    <a:ext uri="{FF2B5EF4-FFF2-40B4-BE49-F238E27FC236}">
                      <a16:creationId xmlns:a16="http://schemas.microsoft.com/office/drawing/2014/main" id="{E0EF294A-7F90-4623-84AB-58BB7C482FF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055" y="2414"/>
                  <a:ext cx="508" cy="439"/>
                </a:xfrm>
                <a:custGeom>
                  <a:avLst/>
                  <a:gdLst>
                    <a:gd name="T0" fmla="*/ 427 w 508"/>
                    <a:gd name="T1" fmla="*/ 388 h 439"/>
                    <a:gd name="T2" fmla="*/ 433 w 508"/>
                    <a:gd name="T3" fmla="*/ 399 h 439"/>
                    <a:gd name="T4" fmla="*/ 435 w 508"/>
                    <a:gd name="T5" fmla="*/ 414 h 439"/>
                    <a:gd name="T6" fmla="*/ 414 w 508"/>
                    <a:gd name="T7" fmla="*/ 433 h 439"/>
                    <a:gd name="T8" fmla="*/ 465 w 508"/>
                    <a:gd name="T9" fmla="*/ 435 h 439"/>
                    <a:gd name="T10" fmla="*/ 469 w 508"/>
                    <a:gd name="T11" fmla="*/ 416 h 439"/>
                    <a:gd name="T12" fmla="*/ 478 w 508"/>
                    <a:gd name="T13" fmla="*/ 386 h 439"/>
                    <a:gd name="T14" fmla="*/ 493 w 508"/>
                    <a:gd name="T15" fmla="*/ 375 h 439"/>
                    <a:gd name="T16" fmla="*/ 501 w 508"/>
                    <a:gd name="T17" fmla="*/ 375 h 439"/>
                    <a:gd name="T18" fmla="*/ 506 w 508"/>
                    <a:gd name="T19" fmla="*/ 341 h 439"/>
                    <a:gd name="T20" fmla="*/ 499 w 508"/>
                    <a:gd name="T21" fmla="*/ 337 h 439"/>
                    <a:gd name="T22" fmla="*/ 497 w 508"/>
                    <a:gd name="T23" fmla="*/ 332 h 439"/>
                    <a:gd name="T24" fmla="*/ 491 w 508"/>
                    <a:gd name="T25" fmla="*/ 337 h 439"/>
                    <a:gd name="T26" fmla="*/ 472 w 508"/>
                    <a:gd name="T27" fmla="*/ 311 h 439"/>
                    <a:gd name="T28" fmla="*/ 478 w 508"/>
                    <a:gd name="T29" fmla="*/ 302 h 439"/>
                    <a:gd name="T30" fmla="*/ 472 w 508"/>
                    <a:gd name="T31" fmla="*/ 289 h 439"/>
                    <a:gd name="T32" fmla="*/ 446 w 508"/>
                    <a:gd name="T33" fmla="*/ 255 h 439"/>
                    <a:gd name="T34" fmla="*/ 414 w 508"/>
                    <a:gd name="T35" fmla="*/ 238 h 439"/>
                    <a:gd name="T36" fmla="*/ 397 w 508"/>
                    <a:gd name="T37" fmla="*/ 214 h 439"/>
                    <a:gd name="T38" fmla="*/ 412 w 508"/>
                    <a:gd name="T39" fmla="*/ 193 h 439"/>
                    <a:gd name="T40" fmla="*/ 414 w 508"/>
                    <a:gd name="T41" fmla="*/ 167 h 439"/>
                    <a:gd name="T42" fmla="*/ 394 w 508"/>
                    <a:gd name="T43" fmla="*/ 152 h 439"/>
                    <a:gd name="T44" fmla="*/ 380 w 508"/>
                    <a:gd name="T45" fmla="*/ 163 h 439"/>
                    <a:gd name="T46" fmla="*/ 365 w 508"/>
                    <a:gd name="T47" fmla="*/ 124 h 439"/>
                    <a:gd name="T48" fmla="*/ 337 w 508"/>
                    <a:gd name="T49" fmla="*/ 101 h 439"/>
                    <a:gd name="T50" fmla="*/ 315 w 508"/>
                    <a:gd name="T51" fmla="*/ 69 h 439"/>
                    <a:gd name="T52" fmla="*/ 307 w 508"/>
                    <a:gd name="T53" fmla="*/ 35 h 439"/>
                    <a:gd name="T54" fmla="*/ 311 w 508"/>
                    <a:gd name="T55" fmla="*/ 20 h 439"/>
                    <a:gd name="T56" fmla="*/ 0 w 508"/>
                    <a:gd name="T57" fmla="*/ 7 h 439"/>
                    <a:gd name="T58" fmla="*/ 11 w 508"/>
                    <a:gd name="T59" fmla="*/ 24 h 439"/>
                    <a:gd name="T60" fmla="*/ 24 w 508"/>
                    <a:gd name="T61" fmla="*/ 49 h 439"/>
                    <a:gd name="T62" fmla="*/ 26 w 508"/>
                    <a:gd name="T63" fmla="*/ 64 h 439"/>
                    <a:gd name="T64" fmla="*/ 60 w 508"/>
                    <a:gd name="T65" fmla="*/ 90 h 439"/>
                    <a:gd name="T66" fmla="*/ 48 w 508"/>
                    <a:gd name="T67" fmla="*/ 112 h 439"/>
                    <a:gd name="T68" fmla="*/ 61 w 508"/>
                    <a:gd name="T69" fmla="*/ 124 h 439"/>
                    <a:gd name="T70" fmla="*/ 73 w 508"/>
                    <a:gd name="T71" fmla="*/ 144 h 439"/>
                    <a:gd name="T72" fmla="*/ 84 w 508"/>
                    <a:gd name="T73" fmla="*/ 148 h 439"/>
                    <a:gd name="T74" fmla="*/ 86 w 508"/>
                    <a:gd name="T75" fmla="*/ 403 h 439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508"/>
                    <a:gd name="T115" fmla="*/ 0 h 439"/>
                    <a:gd name="T116" fmla="*/ 508 w 508"/>
                    <a:gd name="T117" fmla="*/ 439 h 439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508" h="439">
                      <a:moveTo>
                        <a:pt x="86" y="403"/>
                      </a:moveTo>
                      <a:lnTo>
                        <a:pt x="427" y="388"/>
                      </a:lnTo>
                      <a:lnTo>
                        <a:pt x="426" y="394"/>
                      </a:lnTo>
                      <a:lnTo>
                        <a:pt x="433" y="399"/>
                      </a:lnTo>
                      <a:lnTo>
                        <a:pt x="437" y="407"/>
                      </a:lnTo>
                      <a:lnTo>
                        <a:pt x="435" y="414"/>
                      </a:lnTo>
                      <a:lnTo>
                        <a:pt x="424" y="422"/>
                      </a:lnTo>
                      <a:lnTo>
                        <a:pt x="414" y="433"/>
                      </a:lnTo>
                      <a:lnTo>
                        <a:pt x="414" y="439"/>
                      </a:lnTo>
                      <a:lnTo>
                        <a:pt x="465" y="435"/>
                      </a:lnTo>
                      <a:lnTo>
                        <a:pt x="471" y="422"/>
                      </a:lnTo>
                      <a:lnTo>
                        <a:pt x="469" y="416"/>
                      </a:lnTo>
                      <a:lnTo>
                        <a:pt x="472" y="399"/>
                      </a:lnTo>
                      <a:lnTo>
                        <a:pt x="478" y="386"/>
                      </a:lnTo>
                      <a:lnTo>
                        <a:pt x="482" y="379"/>
                      </a:lnTo>
                      <a:lnTo>
                        <a:pt x="493" y="375"/>
                      </a:lnTo>
                      <a:lnTo>
                        <a:pt x="497" y="377"/>
                      </a:lnTo>
                      <a:lnTo>
                        <a:pt x="501" y="375"/>
                      </a:lnTo>
                      <a:lnTo>
                        <a:pt x="508" y="351"/>
                      </a:lnTo>
                      <a:lnTo>
                        <a:pt x="506" y="341"/>
                      </a:lnTo>
                      <a:lnTo>
                        <a:pt x="501" y="337"/>
                      </a:lnTo>
                      <a:lnTo>
                        <a:pt x="499" y="337"/>
                      </a:lnTo>
                      <a:lnTo>
                        <a:pt x="499" y="336"/>
                      </a:lnTo>
                      <a:lnTo>
                        <a:pt x="497" y="332"/>
                      </a:lnTo>
                      <a:lnTo>
                        <a:pt x="491" y="332"/>
                      </a:lnTo>
                      <a:lnTo>
                        <a:pt x="491" y="337"/>
                      </a:lnTo>
                      <a:lnTo>
                        <a:pt x="487" y="337"/>
                      </a:lnTo>
                      <a:lnTo>
                        <a:pt x="472" y="311"/>
                      </a:lnTo>
                      <a:lnTo>
                        <a:pt x="472" y="307"/>
                      </a:lnTo>
                      <a:lnTo>
                        <a:pt x="478" y="302"/>
                      </a:lnTo>
                      <a:lnTo>
                        <a:pt x="478" y="298"/>
                      </a:lnTo>
                      <a:lnTo>
                        <a:pt x="472" y="289"/>
                      </a:lnTo>
                      <a:lnTo>
                        <a:pt x="467" y="274"/>
                      </a:lnTo>
                      <a:lnTo>
                        <a:pt x="446" y="255"/>
                      </a:lnTo>
                      <a:lnTo>
                        <a:pt x="435" y="251"/>
                      </a:lnTo>
                      <a:lnTo>
                        <a:pt x="414" y="238"/>
                      </a:lnTo>
                      <a:lnTo>
                        <a:pt x="401" y="225"/>
                      </a:lnTo>
                      <a:lnTo>
                        <a:pt x="397" y="214"/>
                      </a:lnTo>
                      <a:lnTo>
                        <a:pt x="399" y="208"/>
                      </a:lnTo>
                      <a:lnTo>
                        <a:pt x="412" y="193"/>
                      </a:lnTo>
                      <a:lnTo>
                        <a:pt x="410" y="180"/>
                      </a:lnTo>
                      <a:lnTo>
                        <a:pt x="414" y="167"/>
                      </a:lnTo>
                      <a:lnTo>
                        <a:pt x="412" y="161"/>
                      </a:lnTo>
                      <a:lnTo>
                        <a:pt x="394" y="152"/>
                      </a:lnTo>
                      <a:lnTo>
                        <a:pt x="388" y="155"/>
                      </a:lnTo>
                      <a:lnTo>
                        <a:pt x="380" y="163"/>
                      </a:lnTo>
                      <a:lnTo>
                        <a:pt x="379" y="159"/>
                      </a:lnTo>
                      <a:lnTo>
                        <a:pt x="365" y="124"/>
                      </a:lnTo>
                      <a:lnTo>
                        <a:pt x="360" y="118"/>
                      </a:lnTo>
                      <a:lnTo>
                        <a:pt x="337" y="101"/>
                      </a:lnTo>
                      <a:lnTo>
                        <a:pt x="315" y="77"/>
                      </a:lnTo>
                      <a:lnTo>
                        <a:pt x="315" y="69"/>
                      </a:lnTo>
                      <a:lnTo>
                        <a:pt x="307" y="52"/>
                      </a:lnTo>
                      <a:lnTo>
                        <a:pt x="307" y="35"/>
                      </a:lnTo>
                      <a:lnTo>
                        <a:pt x="311" y="26"/>
                      </a:lnTo>
                      <a:lnTo>
                        <a:pt x="311" y="20"/>
                      </a:lnTo>
                      <a:lnTo>
                        <a:pt x="289" y="0"/>
                      </a:lnTo>
                      <a:lnTo>
                        <a:pt x="0" y="7"/>
                      </a:lnTo>
                      <a:lnTo>
                        <a:pt x="5" y="17"/>
                      </a:lnTo>
                      <a:lnTo>
                        <a:pt x="11" y="24"/>
                      </a:lnTo>
                      <a:lnTo>
                        <a:pt x="15" y="37"/>
                      </a:lnTo>
                      <a:lnTo>
                        <a:pt x="24" y="49"/>
                      </a:lnTo>
                      <a:lnTo>
                        <a:pt x="30" y="52"/>
                      </a:lnTo>
                      <a:lnTo>
                        <a:pt x="26" y="64"/>
                      </a:lnTo>
                      <a:lnTo>
                        <a:pt x="28" y="65"/>
                      </a:lnTo>
                      <a:lnTo>
                        <a:pt x="60" y="90"/>
                      </a:lnTo>
                      <a:lnTo>
                        <a:pt x="50" y="101"/>
                      </a:lnTo>
                      <a:lnTo>
                        <a:pt x="48" y="112"/>
                      </a:lnTo>
                      <a:lnTo>
                        <a:pt x="54" y="120"/>
                      </a:lnTo>
                      <a:lnTo>
                        <a:pt x="61" y="124"/>
                      </a:lnTo>
                      <a:lnTo>
                        <a:pt x="65" y="139"/>
                      </a:lnTo>
                      <a:lnTo>
                        <a:pt x="73" y="144"/>
                      </a:lnTo>
                      <a:lnTo>
                        <a:pt x="80" y="146"/>
                      </a:lnTo>
                      <a:lnTo>
                        <a:pt x="84" y="148"/>
                      </a:lnTo>
                      <a:lnTo>
                        <a:pt x="86" y="356"/>
                      </a:lnTo>
                      <a:lnTo>
                        <a:pt x="86" y="40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" name="Freeform 74">
                  <a:extLst>
                    <a:ext uri="{FF2B5EF4-FFF2-40B4-BE49-F238E27FC236}">
                      <a16:creationId xmlns:a16="http://schemas.microsoft.com/office/drawing/2014/main" id="{864215CA-84BA-498D-B0EE-772A3608655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192" y="3144"/>
                  <a:ext cx="429" cy="375"/>
                </a:xfrm>
                <a:custGeom>
                  <a:avLst/>
                  <a:gdLst>
                    <a:gd name="T0" fmla="*/ 230 w 429"/>
                    <a:gd name="T1" fmla="*/ 9 h 375"/>
                    <a:gd name="T2" fmla="*/ 247 w 429"/>
                    <a:gd name="T3" fmla="*/ 56 h 375"/>
                    <a:gd name="T4" fmla="*/ 242 w 429"/>
                    <a:gd name="T5" fmla="*/ 75 h 375"/>
                    <a:gd name="T6" fmla="*/ 219 w 429"/>
                    <a:gd name="T7" fmla="*/ 122 h 375"/>
                    <a:gd name="T8" fmla="*/ 354 w 429"/>
                    <a:gd name="T9" fmla="*/ 185 h 375"/>
                    <a:gd name="T10" fmla="*/ 354 w 429"/>
                    <a:gd name="T11" fmla="*/ 227 h 375"/>
                    <a:gd name="T12" fmla="*/ 352 w 429"/>
                    <a:gd name="T13" fmla="*/ 257 h 375"/>
                    <a:gd name="T14" fmla="*/ 322 w 429"/>
                    <a:gd name="T15" fmla="*/ 249 h 375"/>
                    <a:gd name="T16" fmla="*/ 315 w 429"/>
                    <a:gd name="T17" fmla="*/ 276 h 375"/>
                    <a:gd name="T18" fmla="*/ 347 w 429"/>
                    <a:gd name="T19" fmla="*/ 270 h 375"/>
                    <a:gd name="T20" fmla="*/ 367 w 429"/>
                    <a:gd name="T21" fmla="*/ 268 h 375"/>
                    <a:gd name="T22" fmla="*/ 358 w 429"/>
                    <a:gd name="T23" fmla="*/ 279 h 375"/>
                    <a:gd name="T24" fmla="*/ 371 w 429"/>
                    <a:gd name="T25" fmla="*/ 289 h 375"/>
                    <a:gd name="T26" fmla="*/ 397 w 429"/>
                    <a:gd name="T27" fmla="*/ 268 h 375"/>
                    <a:gd name="T28" fmla="*/ 412 w 429"/>
                    <a:gd name="T29" fmla="*/ 270 h 375"/>
                    <a:gd name="T30" fmla="*/ 410 w 429"/>
                    <a:gd name="T31" fmla="*/ 287 h 375"/>
                    <a:gd name="T32" fmla="*/ 379 w 429"/>
                    <a:gd name="T33" fmla="*/ 317 h 375"/>
                    <a:gd name="T34" fmla="*/ 399 w 429"/>
                    <a:gd name="T35" fmla="*/ 341 h 375"/>
                    <a:gd name="T36" fmla="*/ 427 w 429"/>
                    <a:gd name="T37" fmla="*/ 364 h 375"/>
                    <a:gd name="T38" fmla="*/ 397 w 429"/>
                    <a:gd name="T39" fmla="*/ 358 h 375"/>
                    <a:gd name="T40" fmla="*/ 358 w 429"/>
                    <a:gd name="T41" fmla="*/ 334 h 375"/>
                    <a:gd name="T42" fmla="*/ 343 w 429"/>
                    <a:gd name="T43" fmla="*/ 352 h 375"/>
                    <a:gd name="T44" fmla="*/ 334 w 429"/>
                    <a:gd name="T45" fmla="*/ 366 h 375"/>
                    <a:gd name="T46" fmla="*/ 317 w 429"/>
                    <a:gd name="T47" fmla="*/ 354 h 375"/>
                    <a:gd name="T48" fmla="*/ 302 w 429"/>
                    <a:gd name="T49" fmla="*/ 354 h 375"/>
                    <a:gd name="T50" fmla="*/ 273 w 429"/>
                    <a:gd name="T51" fmla="*/ 364 h 375"/>
                    <a:gd name="T52" fmla="*/ 228 w 429"/>
                    <a:gd name="T53" fmla="*/ 334 h 375"/>
                    <a:gd name="T54" fmla="*/ 210 w 429"/>
                    <a:gd name="T55" fmla="*/ 321 h 375"/>
                    <a:gd name="T56" fmla="*/ 208 w 429"/>
                    <a:gd name="T57" fmla="*/ 315 h 375"/>
                    <a:gd name="T58" fmla="*/ 191 w 429"/>
                    <a:gd name="T59" fmla="*/ 313 h 375"/>
                    <a:gd name="T60" fmla="*/ 182 w 429"/>
                    <a:gd name="T61" fmla="*/ 306 h 375"/>
                    <a:gd name="T62" fmla="*/ 170 w 429"/>
                    <a:gd name="T63" fmla="*/ 330 h 375"/>
                    <a:gd name="T64" fmla="*/ 78 w 429"/>
                    <a:gd name="T65" fmla="*/ 313 h 375"/>
                    <a:gd name="T66" fmla="*/ 16 w 429"/>
                    <a:gd name="T67" fmla="*/ 313 h 375"/>
                    <a:gd name="T68" fmla="*/ 28 w 429"/>
                    <a:gd name="T69" fmla="*/ 296 h 375"/>
                    <a:gd name="T70" fmla="*/ 30 w 429"/>
                    <a:gd name="T71" fmla="*/ 261 h 375"/>
                    <a:gd name="T72" fmla="*/ 33 w 429"/>
                    <a:gd name="T73" fmla="*/ 238 h 375"/>
                    <a:gd name="T74" fmla="*/ 45 w 429"/>
                    <a:gd name="T75" fmla="*/ 208 h 375"/>
                    <a:gd name="T76" fmla="*/ 35 w 429"/>
                    <a:gd name="T77" fmla="*/ 172 h 375"/>
                    <a:gd name="T78" fmla="*/ 31 w 429"/>
                    <a:gd name="T79" fmla="*/ 159 h 375"/>
                    <a:gd name="T80" fmla="*/ 20 w 429"/>
                    <a:gd name="T81" fmla="*/ 144 h 375"/>
                    <a:gd name="T82" fmla="*/ 5 w 429"/>
                    <a:gd name="T83" fmla="*/ 109 h 37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429"/>
                    <a:gd name="T127" fmla="*/ 0 h 375"/>
                    <a:gd name="T128" fmla="*/ 429 w 429"/>
                    <a:gd name="T129" fmla="*/ 375 h 37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429" h="375">
                      <a:moveTo>
                        <a:pt x="0" y="7"/>
                      </a:moveTo>
                      <a:lnTo>
                        <a:pt x="230" y="0"/>
                      </a:lnTo>
                      <a:lnTo>
                        <a:pt x="230" y="9"/>
                      </a:lnTo>
                      <a:lnTo>
                        <a:pt x="240" y="28"/>
                      </a:lnTo>
                      <a:lnTo>
                        <a:pt x="242" y="45"/>
                      </a:lnTo>
                      <a:lnTo>
                        <a:pt x="247" y="56"/>
                      </a:lnTo>
                      <a:lnTo>
                        <a:pt x="251" y="62"/>
                      </a:lnTo>
                      <a:lnTo>
                        <a:pt x="253" y="69"/>
                      </a:lnTo>
                      <a:lnTo>
                        <a:pt x="242" y="75"/>
                      </a:lnTo>
                      <a:lnTo>
                        <a:pt x="238" y="78"/>
                      </a:lnTo>
                      <a:lnTo>
                        <a:pt x="234" y="99"/>
                      </a:lnTo>
                      <a:lnTo>
                        <a:pt x="219" y="122"/>
                      </a:lnTo>
                      <a:lnTo>
                        <a:pt x="206" y="163"/>
                      </a:lnTo>
                      <a:lnTo>
                        <a:pt x="204" y="193"/>
                      </a:lnTo>
                      <a:lnTo>
                        <a:pt x="354" y="185"/>
                      </a:lnTo>
                      <a:lnTo>
                        <a:pt x="358" y="191"/>
                      </a:lnTo>
                      <a:lnTo>
                        <a:pt x="354" y="206"/>
                      </a:lnTo>
                      <a:lnTo>
                        <a:pt x="354" y="227"/>
                      </a:lnTo>
                      <a:lnTo>
                        <a:pt x="371" y="242"/>
                      </a:lnTo>
                      <a:lnTo>
                        <a:pt x="373" y="261"/>
                      </a:lnTo>
                      <a:lnTo>
                        <a:pt x="352" y="257"/>
                      </a:lnTo>
                      <a:lnTo>
                        <a:pt x="334" y="247"/>
                      </a:lnTo>
                      <a:lnTo>
                        <a:pt x="328" y="246"/>
                      </a:lnTo>
                      <a:lnTo>
                        <a:pt x="322" y="249"/>
                      </a:lnTo>
                      <a:lnTo>
                        <a:pt x="309" y="262"/>
                      </a:lnTo>
                      <a:lnTo>
                        <a:pt x="307" y="268"/>
                      </a:lnTo>
                      <a:lnTo>
                        <a:pt x="315" y="276"/>
                      </a:lnTo>
                      <a:lnTo>
                        <a:pt x="320" y="277"/>
                      </a:lnTo>
                      <a:lnTo>
                        <a:pt x="337" y="277"/>
                      </a:lnTo>
                      <a:lnTo>
                        <a:pt x="347" y="270"/>
                      </a:lnTo>
                      <a:lnTo>
                        <a:pt x="352" y="268"/>
                      </a:lnTo>
                      <a:lnTo>
                        <a:pt x="362" y="268"/>
                      </a:lnTo>
                      <a:lnTo>
                        <a:pt x="367" y="268"/>
                      </a:lnTo>
                      <a:lnTo>
                        <a:pt x="367" y="270"/>
                      </a:lnTo>
                      <a:lnTo>
                        <a:pt x="365" y="274"/>
                      </a:lnTo>
                      <a:lnTo>
                        <a:pt x="358" y="279"/>
                      </a:lnTo>
                      <a:lnTo>
                        <a:pt x="360" y="285"/>
                      </a:lnTo>
                      <a:lnTo>
                        <a:pt x="365" y="289"/>
                      </a:lnTo>
                      <a:lnTo>
                        <a:pt x="371" y="289"/>
                      </a:lnTo>
                      <a:lnTo>
                        <a:pt x="375" y="287"/>
                      </a:lnTo>
                      <a:lnTo>
                        <a:pt x="382" y="276"/>
                      </a:lnTo>
                      <a:lnTo>
                        <a:pt x="397" y="268"/>
                      </a:lnTo>
                      <a:lnTo>
                        <a:pt x="403" y="264"/>
                      </a:lnTo>
                      <a:lnTo>
                        <a:pt x="409" y="264"/>
                      </a:lnTo>
                      <a:lnTo>
                        <a:pt x="412" y="270"/>
                      </a:lnTo>
                      <a:lnTo>
                        <a:pt x="409" y="277"/>
                      </a:lnTo>
                      <a:lnTo>
                        <a:pt x="412" y="281"/>
                      </a:lnTo>
                      <a:lnTo>
                        <a:pt x="410" y="287"/>
                      </a:lnTo>
                      <a:lnTo>
                        <a:pt x="403" y="291"/>
                      </a:lnTo>
                      <a:lnTo>
                        <a:pt x="392" y="307"/>
                      </a:lnTo>
                      <a:lnTo>
                        <a:pt x="379" y="317"/>
                      </a:lnTo>
                      <a:lnTo>
                        <a:pt x="379" y="324"/>
                      </a:lnTo>
                      <a:lnTo>
                        <a:pt x="382" y="332"/>
                      </a:lnTo>
                      <a:lnTo>
                        <a:pt x="399" y="341"/>
                      </a:lnTo>
                      <a:lnTo>
                        <a:pt x="427" y="352"/>
                      </a:lnTo>
                      <a:lnTo>
                        <a:pt x="429" y="358"/>
                      </a:lnTo>
                      <a:lnTo>
                        <a:pt x="427" y="364"/>
                      </a:lnTo>
                      <a:lnTo>
                        <a:pt x="424" y="366"/>
                      </a:lnTo>
                      <a:lnTo>
                        <a:pt x="401" y="375"/>
                      </a:lnTo>
                      <a:lnTo>
                        <a:pt x="397" y="358"/>
                      </a:lnTo>
                      <a:lnTo>
                        <a:pt x="386" y="352"/>
                      </a:lnTo>
                      <a:lnTo>
                        <a:pt x="362" y="343"/>
                      </a:lnTo>
                      <a:lnTo>
                        <a:pt x="358" y="334"/>
                      </a:lnTo>
                      <a:lnTo>
                        <a:pt x="352" y="332"/>
                      </a:lnTo>
                      <a:lnTo>
                        <a:pt x="347" y="334"/>
                      </a:lnTo>
                      <a:lnTo>
                        <a:pt x="343" y="352"/>
                      </a:lnTo>
                      <a:lnTo>
                        <a:pt x="345" y="354"/>
                      </a:lnTo>
                      <a:lnTo>
                        <a:pt x="345" y="358"/>
                      </a:lnTo>
                      <a:lnTo>
                        <a:pt x="334" y="366"/>
                      </a:lnTo>
                      <a:lnTo>
                        <a:pt x="328" y="366"/>
                      </a:lnTo>
                      <a:lnTo>
                        <a:pt x="320" y="356"/>
                      </a:lnTo>
                      <a:lnTo>
                        <a:pt x="317" y="354"/>
                      </a:lnTo>
                      <a:lnTo>
                        <a:pt x="309" y="358"/>
                      </a:lnTo>
                      <a:lnTo>
                        <a:pt x="305" y="354"/>
                      </a:lnTo>
                      <a:lnTo>
                        <a:pt x="302" y="354"/>
                      </a:lnTo>
                      <a:lnTo>
                        <a:pt x="290" y="367"/>
                      </a:lnTo>
                      <a:lnTo>
                        <a:pt x="277" y="367"/>
                      </a:lnTo>
                      <a:lnTo>
                        <a:pt x="273" y="364"/>
                      </a:lnTo>
                      <a:lnTo>
                        <a:pt x="258" y="362"/>
                      </a:lnTo>
                      <a:lnTo>
                        <a:pt x="240" y="336"/>
                      </a:lnTo>
                      <a:lnTo>
                        <a:pt x="228" y="334"/>
                      </a:lnTo>
                      <a:lnTo>
                        <a:pt x="217" y="328"/>
                      </a:lnTo>
                      <a:lnTo>
                        <a:pt x="212" y="322"/>
                      </a:lnTo>
                      <a:lnTo>
                        <a:pt x="210" y="321"/>
                      </a:lnTo>
                      <a:lnTo>
                        <a:pt x="208" y="321"/>
                      </a:lnTo>
                      <a:lnTo>
                        <a:pt x="206" y="319"/>
                      </a:lnTo>
                      <a:lnTo>
                        <a:pt x="208" y="315"/>
                      </a:lnTo>
                      <a:lnTo>
                        <a:pt x="202" y="313"/>
                      </a:lnTo>
                      <a:lnTo>
                        <a:pt x="200" y="315"/>
                      </a:lnTo>
                      <a:lnTo>
                        <a:pt x="191" y="313"/>
                      </a:lnTo>
                      <a:lnTo>
                        <a:pt x="189" y="311"/>
                      </a:lnTo>
                      <a:lnTo>
                        <a:pt x="187" y="306"/>
                      </a:lnTo>
                      <a:lnTo>
                        <a:pt x="182" y="306"/>
                      </a:lnTo>
                      <a:lnTo>
                        <a:pt x="167" y="321"/>
                      </a:lnTo>
                      <a:lnTo>
                        <a:pt x="174" y="328"/>
                      </a:lnTo>
                      <a:lnTo>
                        <a:pt x="170" y="330"/>
                      </a:lnTo>
                      <a:lnTo>
                        <a:pt x="146" y="332"/>
                      </a:lnTo>
                      <a:lnTo>
                        <a:pt x="103" y="324"/>
                      </a:lnTo>
                      <a:lnTo>
                        <a:pt x="78" y="313"/>
                      </a:lnTo>
                      <a:lnTo>
                        <a:pt x="22" y="322"/>
                      </a:lnTo>
                      <a:lnTo>
                        <a:pt x="18" y="319"/>
                      </a:lnTo>
                      <a:lnTo>
                        <a:pt x="16" y="313"/>
                      </a:lnTo>
                      <a:lnTo>
                        <a:pt x="20" y="309"/>
                      </a:lnTo>
                      <a:lnTo>
                        <a:pt x="22" y="306"/>
                      </a:lnTo>
                      <a:lnTo>
                        <a:pt x="28" y="296"/>
                      </a:lnTo>
                      <a:lnTo>
                        <a:pt x="35" y="276"/>
                      </a:lnTo>
                      <a:lnTo>
                        <a:pt x="30" y="268"/>
                      </a:lnTo>
                      <a:lnTo>
                        <a:pt x="30" y="261"/>
                      </a:lnTo>
                      <a:lnTo>
                        <a:pt x="31" y="257"/>
                      </a:lnTo>
                      <a:lnTo>
                        <a:pt x="30" y="251"/>
                      </a:lnTo>
                      <a:lnTo>
                        <a:pt x="33" y="238"/>
                      </a:lnTo>
                      <a:lnTo>
                        <a:pt x="39" y="234"/>
                      </a:lnTo>
                      <a:lnTo>
                        <a:pt x="43" y="225"/>
                      </a:lnTo>
                      <a:lnTo>
                        <a:pt x="45" y="208"/>
                      </a:lnTo>
                      <a:lnTo>
                        <a:pt x="45" y="197"/>
                      </a:lnTo>
                      <a:lnTo>
                        <a:pt x="43" y="182"/>
                      </a:lnTo>
                      <a:lnTo>
                        <a:pt x="35" y="172"/>
                      </a:lnTo>
                      <a:lnTo>
                        <a:pt x="33" y="170"/>
                      </a:lnTo>
                      <a:lnTo>
                        <a:pt x="35" y="163"/>
                      </a:lnTo>
                      <a:lnTo>
                        <a:pt x="31" y="159"/>
                      </a:lnTo>
                      <a:lnTo>
                        <a:pt x="28" y="152"/>
                      </a:lnTo>
                      <a:lnTo>
                        <a:pt x="22" y="146"/>
                      </a:lnTo>
                      <a:lnTo>
                        <a:pt x="20" y="144"/>
                      </a:lnTo>
                      <a:lnTo>
                        <a:pt x="24" y="133"/>
                      </a:lnTo>
                      <a:lnTo>
                        <a:pt x="16" y="120"/>
                      </a:lnTo>
                      <a:lnTo>
                        <a:pt x="5" y="109"/>
                      </a:lnTo>
                      <a:lnTo>
                        <a:pt x="1" y="103"/>
                      </a:lnTo>
                      <a:lnTo>
                        <a:pt x="0" y="7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" name="Freeform 75">
                  <a:extLst>
                    <a:ext uri="{FF2B5EF4-FFF2-40B4-BE49-F238E27FC236}">
                      <a16:creationId xmlns:a16="http://schemas.microsoft.com/office/drawing/2014/main" id="{AF9254F3-EC73-4047-8FC9-7F6839F40F6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244" y="1802"/>
                  <a:ext cx="400" cy="426"/>
                </a:xfrm>
                <a:custGeom>
                  <a:avLst/>
                  <a:gdLst>
                    <a:gd name="T0" fmla="*/ 167 w 400"/>
                    <a:gd name="T1" fmla="*/ 417 h 426"/>
                    <a:gd name="T2" fmla="*/ 137 w 400"/>
                    <a:gd name="T3" fmla="*/ 403 h 426"/>
                    <a:gd name="T4" fmla="*/ 128 w 400"/>
                    <a:gd name="T5" fmla="*/ 364 h 426"/>
                    <a:gd name="T6" fmla="*/ 133 w 400"/>
                    <a:gd name="T7" fmla="*/ 349 h 426"/>
                    <a:gd name="T8" fmla="*/ 120 w 400"/>
                    <a:gd name="T9" fmla="*/ 330 h 426"/>
                    <a:gd name="T10" fmla="*/ 118 w 400"/>
                    <a:gd name="T11" fmla="*/ 300 h 426"/>
                    <a:gd name="T12" fmla="*/ 96 w 400"/>
                    <a:gd name="T13" fmla="*/ 281 h 426"/>
                    <a:gd name="T14" fmla="*/ 69 w 400"/>
                    <a:gd name="T15" fmla="*/ 251 h 426"/>
                    <a:gd name="T16" fmla="*/ 43 w 400"/>
                    <a:gd name="T17" fmla="*/ 240 h 426"/>
                    <a:gd name="T18" fmla="*/ 39 w 400"/>
                    <a:gd name="T19" fmla="*/ 233 h 426"/>
                    <a:gd name="T20" fmla="*/ 21 w 400"/>
                    <a:gd name="T21" fmla="*/ 225 h 426"/>
                    <a:gd name="T22" fmla="*/ 9 w 400"/>
                    <a:gd name="T23" fmla="*/ 214 h 426"/>
                    <a:gd name="T24" fmla="*/ 11 w 400"/>
                    <a:gd name="T25" fmla="*/ 173 h 426"/>
                    <a:gd name="T26" fmla="*/ 15 w 400"/>
                    <a:gd name="T27" fmla="*/ 152 h 426"/>
                    <a:gd name="T28" fmla="*/ 0 w 400"/>
                    <a:gd name="T29" fmla="*/ 135 h 426"/>
                    <a:gd name="T30" fmla="*/ 8 w 400"/>
                    <a:gd name="T31" fmla="*/ 118 h 426"/>
                    <a:gd name="T32" fmla="*/ 26 w 400"/>
                    <a:gd name="T33" fmla="*/ 94 h 426"/>
                    <a:gd name="T34" fmla="*/ 39 w 400"/>
                    <a:gd name="T35" fmla="*/ 86 h 426"/>
                    <a:gd name="T36" fmla="*/ 41 w 400"/>
                    <a:gd name="T37" fmla="*/ 30 h 426"/>
                    <a:gd name="T38" fmla="*/ 53 w 400"/>
                    <a:gd name="T39" fmla="*/ 26 h 426"/>
                    <a:gd name="T40" fmla="*/ 73 w 400"/>
                    <a:gd name="T41" fmla="*/ 28 h 426"/>
                    <a:gd name="T42" fmla="*/ 126 w 400"/>
                    <a:gd name="T43" fmla="*/ 0 h 426"/>
                    <a:gd name="T44" fmla="*/ 133 w 400"/>
                    <a:gd name="T45" fmla="*/ 2 h 426"/>
                    <a:gd name="T46" fmla="*/ 131 w 400"/>
                    <a:gd name="T47" fmla="*/ 15 h 426"/>
                    <a:gd name="T48" fmla="*/ 126 w 400"/>
                    <a:gd name="T49" fmla="*/ 32 h 426"/>
                    <a:gd name="T50" fmla="*/ 146 w 400"/>
                    <a:gd name="T51" fmla="*/ 26 h 426"/>
                    <a:gd name="T52" fmla="*/ 161 w 400"/>
                    <a:gd name="T53" fmla="*/ 34 h 426"/>
                    <a:gd name="T54" fmla="*/ 175 w 400"/>
                    <a:gd name="T55" fmla="*/ 39 h 426"/>
                    <a:gd name="T56" fmla="*/ 182 w 400"/>
                    <a:gd name="T57" fmla="*/ 54 h 426"/>
                    <a:gd name="T58" fmla="*/ 250 w 400"/>
                    <a:gd name="T59" fmla="*/ 69 h 426"/>
                    <a:gd name="T60" fmla="*/ 270 w 400"/>
                    <a:gd name="T61" fmla="*/ 81 h 426"/>
                    <a:gd name="T62" fmla="*/ 283 w 400"/>
                    <a:gd name="T63" fmla="*/ 84 h 426"/>
                    <a:gd name="T64" fmla="*/ 291 w 400"/>
                    <a:gd name="T65" fmla="*/ 81 h 426"/>
                    <a:gd name="T66" fmla="*/ 315 w 400"/>
                    <a:gd name="T67" fmla="*/ 86 h 426"/>
                    <a:gd name="T68" fmla="*/ 317 w 400"/>
                    <a:gd name="T69" fmla="*/ 94 h 426"/>
                    <a:gd name="T70" fmla="*/ 328 w 400"/>
                    <a:gd name="T71" fmla="*/ 99 h 426"/>
                    <a:gd name="T72" fmla="*/ 342 w 400"/>
                    <a:gd name="T73" fmla="*/ 113 h 426"/>
                    <a:gd name="T74" fmla="*/ 342 w 400"/>
                    <a:gd name="T75" fmla="*/ 139 h 426"/>
                    <a:gd name="T76" fmla="*/ 353 w 400"/>
                    <a:gd name="T77" fmla="*/ 137 h 426"/>
                    <a:gd name="T78" fmla="*/ 349 w 400"/>
                    <a:gd name="T79" fmla="*/ 148 h 426"/>
                    <a:gd name="T80" fmla="*/ 362 w 400"/>
                    <a:gd name="T81" fmla="*/ 163 h 426"/>
                    <a:gd name="T82" fmla="*/ 345 w 400"/>
                    <a:gd name="T83" fmla="*/ 180 h 426"/>
                    <a:gd name="T84" fmla="*/ 334 w 400"/>
                    <a:gd name="T85" fmla="*/ 210 h 426"/>
                    <a:gd name="T86" fmla="*/ 336 w 400"/>
                    <a:gd name="T87" fmla="*/ 220 h 426"/>
                    <a:gd name="T88" fmla="*/ 357 w 400"/>
                    <a:gd name="T89" fmla="*/ 191 h 426"/>
                    <a:gd name="T90" fmla="*/ 375 w 400"/>
                    <a:gd name="T91" fmla="*/ 180 h 426"/>
                    <a:gd name="T92" fmla="*/ 383 w 400"/>
                    <a:gd name="T93" fmla="*/ 169 h 426"/>
                    <a:gd name="T94" fmla="*/ 385 w 400"/>
                    <a:gd name="T95" fmla="*/ 156 h 426"/>
                    <a:gd name="T96" fmla="*/ 389 w 400"/>
                    <a:gd name="T97" fmla="*/ 148 h 426"/>
                    <a:gd name="T98" fmla="*/ 394 w 400"/>
                    <a:gd name="T99" fmla="*/ 141 h 426"/>
                    <a:gd name="T100" fmla="*/ 400 w 400"/>
                    <a:gd name="T101" fmla="*/ 144 h 426"/>
                    <a:gd name="T102" fmla="*/ 389 w 400"/>
                    <a:gd name="T103" fmla="*/ 180 h 426"/>
                    <a:gd name="T104" fmla="*/ 381 w 400"/>
                    <a:gd name="T105" fmla="*/ 193 h 426"/>
                    <a:gd name="T106" fmla="*/ 373 w 400"/>
                    <a:gd name="T107" fmla="*/ 220 h 426"/>
                    <a:gd name="T108" fmla="*/ 372 w 400"/>
                    <a:gd name="T109" fmla="*/ 250 h 426"/>
                    <a:gd name="T110" fmla="*/ 360 w 400"/>
                    <a:gd name="T111" fmla="*/ 265 h 426"/>
                    <a:gd name="T112" fmla="*/ 364 w 400"/>
                    <a:gd name="T113" fmla="*/ 300 h 426"/>
                    <a:gd name="T114" fmla="*/ 353 w 400"/>
                    <a:gd name="T115" fmla="*/ 330 h 426"/>
                    <a:gd name="T116" fmla="*/ 368 w 400"/>
                    <a:gd name="T117" fmla="*/ 388 h 426"/>
                    <a:gd name="T118" fmla="*/ 368 w 400"/>
                    <a:gd name="T119" fmla="*/ 398 h 426"/>
                    <a:gd name="T120" fmla="*/ 368 w 400"/>
                    <a:gd name="T121" fmla="*/ 413 h 42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400"/>
                    <a:gd name="T184" fmla="*/ 0 h 426"/>
                    <a:gd name="T185" fmla="*/ 400 w 400"/>
                    <a:gd name="T186" fmla="*/ 426 h 42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400" h="426">
                      <a:moveTo>
                        <a:pt x="169" y="426"/>
                      </a:moveTo>
                      <a:lnTo>
                        <a:pt x="167" y="417"/>
                      </a:lnTo>
                      <a:lnTo>
                        <a:pt x="160" y="411"/>
                      </a:lnTo>
                      <a:lnTo>
                        <a:pt x="137" y="403"/>
                      </a:lnTo>
                      <a:lnTo>
                        <a:pt x="131" y="375"/>
                      </a:lnTo>
                      <a:lnTo>
                        <a:pt x="128" y="364"/>
                      </a:lnTo>
                      <a:lnTo>
                        <a:pt x="133" y="357"/>
                      </a:lnTo>
                      <a:lnTo>
                        <a:pt x="133" y="349"/>
                      </a:lnTo>
                      <a:lnTo>
                        <a:pt x="126" y="341"/>
                      </a:lnTo>
                      <a:lnTo>
                        <a:pt x="120" y="330"/>
                      </a:lnTo>
                      <a:lnTo>
                        <a:pt x="118" y="313"/>
                      </a:lnTo>
                      <a:lnTo>
                        <a:pt x="118" y="300"/>
                      </a:lnTo>
                      <a:lnTo>
                        <a:pt x="116" y="296"/>
                      </a:lnTo>
                      <a:lnTo>
                        <a:pt x="96" y="281"/>
                      </a:lnTo>
                      <a:lnTo>
                        <a:pt x="77" y="266"/>
                      </a:lnTo>
                      <a:lnTo>
                        <a:pt x="69" y="251"/>
                      </a:lnTo>
                      <a:lnTo>
                        <a:pt x="49" y="242"/>
                      </a:lnTo>
                      <a:lnTo>
                        <a:pt x="43" y="240"/>
                      </a:lnTo>
                      <a:lnTo>
                        <a:pt x="43" y="235"/>
                      </a:lnTo>
                      <a:lnTo>
                        <a:pt x="39" y="233"/>
                      </a:lnTo>
                      <a:lnTo>
                        <a:pt x="23" y="229"/>
                      </a:lnTo>
                      <a:lnTo>
                        <a:pt x="21" y="225"/>
                      </a:lnTo>
                      <a:lnTo>
                        <a:pt x="13" y="220"/>
                      </a:lnTo>
                      <a:lnTo>
                        <a:pt x="9" y="214"/>
                      </a:lnTo>
                      <a:lnTo>
                        <a:pt x="9" y="189"/>
                      </a:lnTo>
                      <a:lnTo>
                        <a:pt x="11" y="173"/>
                      </a:lnTo>
                      <a:lnTo>
                        <a:pt x="9" y="163"/>
                      </a:lnTo>
                      <a:lnTo>
                        <a:pt x="15" y="152"/>
                      </a:lnTo>
                      <a:lnTo>
                        <a:pt x="9" y="141"/>
                      </a:lnTo>
                      <a:lnTo>
                        <a:pt x="0" y="135"/>
                      </a:lnTo>
                      <a:lnTo>
                        <a:pt x="4" y="120"/>
                      </a:lnTo>
                      <a:lnTo>
                        <a:pt x="8" y="118"/>
                      </a:lnTo>
                      <a:lnTo>
                        <a:pt x="8" y="111"/>
                      </a:lnTo>
                      <a:lnTo>
                        <a:pt x="26" y="94"/>
                      </a:lnTo>
                      <a:lnTo>
                        <a:pt x="34" y="92"/>
                      </a:lnTo>
                      <a:lnTo>
                        <a:pt x="39" y="86"/>
                      </a:lnTo>
                      <a:lnTo>
                        <a:pt x="36" y="34"/>
                      </a:lnTo>
                      <a:lnTo>
                        <a:pt x="41" y="30"/>
                      </a:lnTo>
                      <a:lnTo>
                        <a:pt x="45" y="22"/>
                      </a:lnTo>
                      <a:lnTo>
                        <a:pt x="53" y="26"/>
                      </a:lnTo>
                      <a:lnTo>
                        <a:pt x="62" y="28"/>
                      </a:lnTo>
                      <a:lnTo>
                        <a:pt x="73" y="28"/>
                      </a:lnTo>
                      <a:lnTo>
                        <a:pt x="92" y="17"/>
                      </a:lnTo>
                      <a:lnTo>
                        <a:pt x="126" y="0"/>
                      </a:lnTo>
                      <a:lnTo>
                        <a:pt x="131" y="0"/>
                      </a:lnTo>
                      <a:lnTo>
                        <a:pt x="133" y="2"/>
                      </a:lnTo>
                      <a:lnTo>
                        <a:pt x="133" y="9"/>
                      </a:lnTo>
                      <a:lnTo>
                        <a:pt x="131" y="15"/>
                      </a:lnTo>
                      <a:lnTo>
                        <a:pt x="130" y="19"/>
                      </a:lnTo>
                      <a:lnTo>
                        <a:pt x="126" y="32"/>
                      </a:lnTo>
                      <a:lnTo>
                        <a:pt x="139" y="26"/>
                      </a:lnTo>
                      <a:lnTo>
                        <a:pt x="146" y="26"/>
                      </a:lnTo>
                      <a:lnTo>
                        <a:pt x="154" y="34"/>
                      </a:lnTo>
                      <a:lnTo>
                        <a:pt x="161" y="34"/>
                      </a:lnTo>
                      <a:lnTo>
                        <a:pt x="165" y="38"/>
                      </a:lnTo>
                      <a:lnTo>
                        <a:pt x="175" y="39"/>
                      </a:lnTo>
                      <a:lnTo>
                        <a:pt x="180" y="43"/>
                      </a:lnTo>
                      <a:lnTo>
                        <a:pt x="182" y="54"/>
                      </a:lnTo>
                      <a:lnTo>
                        <a:pt x="188" y="56"/>
                      </a:lnTo>
                      <a:lnTo>
                        <a:pt x="250" y="69"/>
                      </a:lnTo>
                      <a:lnTo>
                        <a:pt x="257" y="69"/>
                      </a:lnTo>
                      <a:lnTo>
                        <a:pt x="270" y="81"/>
                      </a:lnTo>
                      <a:lnTo>
                        <a:pt x="280" y="81"/>
                      </a:lnTo>
                      <a:lnTo>
                        <a:pt x="283" y="84"/>
                      </a:lnTo>
                      <a:lnTo>
                        <a:pt x="285" y="81"/>
                      </a:lnTo>
                      <a:lnTo>
                        <a:pt x="291" y="81"/>
                      </a:lnTo>
                      <a:lnTo>
                        <a:pt x="306" y="83"/>
                      </a:lnTo>
                      <a:lnTo>
                        <a:pt x="315" y="86"/>
                      </a:lnTo>
                      <a:lnTo>
                        <a:pt x="321" y="90"/>
                      </a:lnTo>
                      <a:lnTo>
                        <a:pt x="317" y="94"/>
                      </a:lnTo>
                      <a:lnTo>
                        <a:pt x="317" y="96"/>
                      </a:lnTo>
                      <a:lnTo>
                        <a:pt x="328" y="99"/>
                      </a:lnTo>
                      <a:lnTo>
                        <a:pt x="340" y="105"/>
                      </a:lnTo>
                      <a:lnTo>
                        <a:pt x="342" y="113"/>
                      </a:lnTo>
                      <a:lnTo>
                        <a:pt x="338" y="137"/>
                      </a:lnTo>
                      <a:lnTo>
                        <a:pt x="342" y="139"/>
                      </a:lnTo>
                      <a:lnTo>
                        <a:pt x="351" y="137"/>
                      </a:lnTo>
                      <a:lnTo>
                        <a:pt x="353" y="137"/>
                      </a:lnTo>
                      <a:lnTo>
                        <a:pt x="353" y="143"/>
                      </a:lnTo>
                      <a:lnTo>
                        <a:pt x="349" y="148"/>
                      </a:lnTo>
                      <a:lnTo>
                        <a:pt x="351" y="158"/>
                      </a:lnTo>
                      <a:lnTo>
                        <a:pt x="362" y="163"/>
                      </a:lnTo>
                      <a:lnTo>
                        <a:pt x="360" y="165"/>
                      </a:lnTo>
                      <a:lnTo>
                        <a:pt x="345" y="180"/>
                      </a:lnTo>
                      <a:lnTo>
                        <a:pt x="338" y="199"/>
                      </a:lnTo>
                      <a:lnTo>
                        <a:pt x="334" y="210"/>
                      </a:lnTo>
                      <a:lnTo>
                        <a:pt x="332" y="216"/>
                      </a:lnTo>
                      <a:lnTo>
                        <a:pt x="336" y="220"/>
                      </a:lnTo>
                      <a:lnTo>
                        <a:pt x="345" y="212"/>
                      </a:lnTo>
                      <a:lnTo>
                        <a:pt x="357" y="191"/>
                      </a:lnTo>
                      <a:lnTo>
                        <a:pt x="370" y="182"/>
                      </a:lnTo>
                      <a:lnTo>
                        <a:pt x="375" y="180"/>
                      </a:lnTo>
                      <a:lnTo>
                        <a:pt x="377" y="174"/>
                      </a:lnTo>
                      <a:lnTo>
                        <a:pt x="383" y="169"/>
                      </a:lnTo>
                      <a:lnTo>
                        <a:pt x="385" y="163"/>
                      </a:lnTo>
                      <a:lnTo>
                        <a:pt x="385" y="156"/>
                      </a:lnTo>
                      <a:lnTo>
                        <a:pt x="385" y="152"/>
                      </a:lnTo>
                      <a:lnTo>
                        <a:pt x="389" y="148"/>
                      </a:lnTo>
                      <a:lnTo>
                        <a:pt x="390" y="143"/>
                      </a:lnTo>
                      <a:lnTo>
                        <a:pt x="394" y="141"/>
                      </a:lnTo>
                      <a:lnTo>
                        <a:pt x="398" y="141"/>
                      </a:lnTo>
                      <a:lnTo>
                        <a:pt x="400" y="144"/>
                      </a:lnTo>
                      <a:lnTo>
                        <a:pt x="398" y="156"/>
                      </a:lnTo>
                      <a:lnTo>
                        <a:pt x="389" y="180"/>
                      </a:lnTo>
                      <a:lnTo>
                        <a:pt x="385" y="186"/>
                      </a:lnTo>
                      <a:lnTo>
                        <a:pt x="381" y="193"/>
                      </a:lnTo>
                      <a:lnTo>
                        <a:pt x="381" y="199"/>
                      </a:lnTo>
                      <a:lnTo>
                        <a:pt x="373" y="220"/>
                      </a:lnTo>
                      <a:lnTo>
                        <a:pt x="373" y="236"/>
                      </a:lnTo>
                      <a:lnTo>
                        <a:pt x="372" y="250"/>
                      </a:lnTo>
                      <a:lnTo>
                        <a:pt x="364" y="259"/>
                      </a:lnTo>
                      <a:lnTo>
                        <a:pt x="360" y="265"/>
                      </a:lnTo>
                      <a:lnTo>
                        <a:pt x="364" y="278"/>
                      </a:lnTo>
                      <a:lnTo>
                        <a:pt x="364" y="300"/>
                      </a:lnTo>
                      <a:lnTo>
                        <a:pt x="360" y="306"/>
                      </a:lnTo>
                      <a:lnTo>
                        <a:pt x="353" y="330"/>
                      </a:lnTo>
                      <a:lnTo>
                        <a:pt x="358" y="364"/>
                      </a:lnTo>
                      <a:lnTo>
                        <a:pt x="368" y="388"/>
                      </a:lnTo>
                      <a:lnTo>
                        <a:pt x="366" y="392"/>
                      </a:lnTo>
                      <a:lnTo>
                        <a:pt x="368" y="398"/>
                      </a:lnTo>
                      <a:lnTo>
                        <a:pt x="366" y="402"/>
                      </a:lnTo>
                      <a:lnTo>
                        <a:pt x="368" y="413"/>
                      </a:lnTo>
                      <a:lnTo>
                        <a:pt x="169" y="426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" name="Freeform 76">
                  <a:extLst>
                    <a:ext uri="{FF2B5EF4-FFF2-40B4-BE49-F238E27FC236}">
                      <a16:creationId xmlns:a16="http://schemas.microsoft.com/office/drawing/2014/main" id="{179AFE18-EB8A-48D0-AEAB-17694839CA7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362" y="2215"/>
                  <a:ext cx="302" cy="536"/>
                </a:xfrm>
                <a:custGeom>
                  <a:avLst/>
                  <a:gdLst>
                    <a:gd name="T0" fmla="*/ 51 w 302"/>
                    <a:gd name="T1" fmla="*/ 13 h 536"/>
                    <a:gd name="T2" fmla="*/ 68 w 302"/>
                    <a:gd name="T3" fmla="*/ 28 h 536"/>
                    <a:gd name="T4" fmla="*/ 83 w 302"/>
                    <a:gd name="T5" fmla="*/ 45 h 536"/>
                    <a:gd name="T6" fmla="*/ 88 w 302"/>
                    <a:gd name="T7" fmla="*/ 69 h 536"/>
                    <a:gd name="T8" fmla="*/ 77 w 302"/>
                    <a:gd name="T9" fmla="*/ 84 h 536"/>
                    <a:gd name="T10" fmla="*/ 66 w 302"/>
                    <a:gd name="T11" fmla="*/ 107 h 536"/>
                    <a:gd name="T12" fmla="*/ 51 w 302"/>
                    <a:gd name="T13" fmla="*/ 112 h 536"/>
                    <a:gd name="T14" fmla="*/ 28 w 302"/>
                    <a:gd name="T15" fmla="*/ 118 h 536"/>
                    <a:gd name="T16" fmla="*/ 25 w 302"/>
                    <a:gd name="T17" fmla="*/ 137 h 536"/>
                    <a:gd name="T18" fmla="*/ 36 w 302"/>
                    <a:gd name="T19" fmla="*/ 152 h 536"/>
                    <a:gd name="T20" fmla="*/ 23 w 302"/>
                    <a:gd name="T21" fmla="*/ 189 h 536"/>
                    <a:gd name="T22" fmla="*/ 8 w 302"/>
                    <a:gd name="T23" fmla="*/ 204 h 536"/>
                    <a:gd name="T24" fmla="*/ 4 w 302"/>
                    <a:gd name="T25" fmla="*/ 219 h 536"/>
                    <a:gd name="T26" fmla="*/ 0 w 302"/>
                    <a:gd name="T27" fmla="*/ 234 h 536"/>
                    <a:gd name="T28" fmla="*/ 8 w 302"/>
                    <a:gd name="T29" fmla="*/ 268 h 536"/>
                    <a:gd name="T30" fmla="*/ 30 w 302"/>
                    <a:gd name="T31" fmla="*/ 300 h 536"/>
                    <a:gd name="T32" fmla="*/ 58 w 302"/>
                    <a:gd name="T33" fmla="*/ 323 h 536"/>
                    <a:gd name="T34" fmla="*/ 73 w 302"/>
                    <a:gd name="T35" fmla="*/ 362 h 536"/>
                    <a:gd name="T36" fmla="*/ 87 w 302"/>
                    <a:gd name="T37" fmla="*/ 351 h 536"/>
                    <a:gd name="T38" fmla="*/ 107 w 302"/>
                    <a:gd name="T39" fmla="*/ 366 h 536"/>
                    <a:gd name="T40" fmla="*/ 105 w 302"/>
                    <a:gd name="T41" fmla="*/ 392 h 536"/>
                    <a:gd name="T42" fmla="*/ 90 w 302"/>
                    <a:gd name="T43" fmla="*/ 413 h 536"/>
                    <a:gd name="T44" fmla="*/ 107 w 302"/>
                    <a:gd name="T45" fmla="*/ 437 h 536"/>
                    <a:gd name="T46" fmla="*/ 139 w 302"/>
                    <a:gd name="T47" fmla="*/ 454 h 536"/>
                    <a:gd name="T48" fmla="*/ 165 w 302"/>
                    <a:gd name="T49" fmla="*/ 488 h 536"/>
                    <a:gd name="T50" fmla="*/ 171 w 302"/>
                    <a:gd name="T51" fmla="*/ 501 h 536"/>
                    <a:gd name="T52" fmla="*/ 165 w 302"/>
                    <a:gd name="T53" fmla="*/ 510 h 536"/>
                    <a:gd name="T54" fmla="*/ 184 w 302"/>
                    <a:gd name="T55" fmla="*/ 536 h 536"/>
                    <a:gd name="T56" fmla="*/ 190 w 302"/>
                    <a:gd name="T57" fmla="*/ 531 h 536"/>
                    <a:gd name="T58" fmla="*/ 195 w 302"/>
                    <a:gd name="T59" fmla="*/ 518 h 536"/>
                    <a:gd name="T60" fmla="*/ 218 w 302"/>
                    <a:gd name="T61" fmla="*/ 514 h 536"/>
                    <a:gd name="T62" fmla="*/ 235 w 302"/>
                    <a:gd name="T63" fmla="*/ 527 h 536"/>
                    <a:gd name="T64" fmla="*/ 242 w 302"/>
                    <a:gd name="T65" fmla="*/ 503 h 536"/>
                    <a:gd name="T66" fmla="*/ 248 w 302"/>
                    <a:gd name="T67" fmla="*/ 488 h 536"/>
                    <a:gd name="T68" fmla="*/ 272 w 302"/>
                    <a:gd name="T69" fmla="*/ 480 h 536"/>
                    <a:gd name="T70" fmla="*/ 263 w 302"/>
                    <a:gd name="T71" fmla="*/ 467 h 536"/>
                    <a:gd name="T72" fmla="*/ 269 w 302"/>
                    <a:gd name="T73" fmla="*/ 458 h 536"/>
                    <a:gd name="T74" fmla="*/ 271 w 302"/>
                    <a:gd name="T75" fmla="*/ 450 h 536"/>
                    <a:gd name="T76" fmla="*/ 269 w 302"/>
                    <a:gd name="T77" fmla="*/ 443 h 536"/>
                    <a:gd name="T78" fmla="*/ 274 w 302"/>
                    <a:gd name="T79" fmla="*/ 411 h 536"/>
                    <a:gd name="T80" fmla="*/ 291 w 302"/>
                    <a:gd name="T81" fmla="*/ 386 h 536"/>
                    <a:gd name="T82" fmla="*/ 302 w 302"/>
                    <a:gd name="T83" fmla="*/ 360 h 536"/>
                    <a:gd name="T84" fmla="*/ 291 w 302"/>
                    <a:gd name="T85" fmla="*/ 323 h 536"/>
                    <a:gd name="T86" fmla="*/ 293 w 302"/>
                    <a:gd name="T87" fmla="*/ 302 h 536"/>
                    <a:gd name="T88" fmla="*/ 276 w 302"/>
                    <a:gd name="T89" fmla="*/ 71 h 536"/>
                    <a:gd name="T90" fmla="*/ 271 w 302"/>
                    <a:gd name="T91" fmla="*/ 64 h 536"/>
                    <a:gd name="T92" fmla="*/ 263 w 302"/>
                    <a:gd name="T93" fmla="*/ 37 h 536"/>
                    <a:gd name="T94" fmla="*/ 250 w 302"/>
                    <a:gd name="T95" fmla="*/ 17 h 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302"/>
                    <a:gd name="T145" fmla="*/ 0 h 536"/>
                    <a:gd name="T146" fmla="*/ 302 w 302"/>
                    <a:gd name="T147" fmla="*/ 536 h 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302" h="536">
                      <a:moveTo>
                        <a:pt x="250" y="0"/>
                      </a:moveTo>
                      <a:lnTo>
                        <a:pt x="51" y="13"/>
                      </a:lnTo>
                      <a:lnTo>
                        <a:pt x="55" y="19"/>
                      </a:lnTo>
                      <a:lnTo>
                        <a:pt x="68" y="28"/>
                      </a:lnTo>
                      <a:lnTo>
                        <a:pt x="70" y="37"/>
                      </a:lnTo>
                      <a:lnTo>
                        <a:pt x="83" y="45"/>
                      </a:lnTo>
                      <a:lnTo>
                        <a:pt x="88" y="62"/>
                      </a:lnTo>
                      <a:lnTo>
                        <a:pt x="88" y="69"/>
                      </a:lnTo>
                      <a:lnTo>
                        <a:pt x="83" y="79"/>
                      </a:lnTo>
                      <a:lnTo>
                        <a:pt x="77" y="84"/>
                      </a:lnTo>
                      <a:lnTo>
                        <a:pt x="77" y="94"/>
                      </a:lnTo>
                      <a:lnTo>
                        <a:pt x="66" y="107"/>
                      </a:lnTo>
                      <a:lnTo>
                        <a:pt x="55" y="111"/>
                      </a:lnTo>
                      <a:lnTo>
                        <a:pt x="51" y="112"/>
                      </a:lnTo>
                      <a:lnTo>
                        <a:pt x="36" y="114"/>
                      </a:lnTo>
                      <a:lnTo>
                        <a:pt x="28" y="118"/>
                      </a:lnTo>
                      <a:lnTo>
                        <a:pt x="23" y="129"/>
                      </a:lnTo>
                      <a:lnTo>
                        <a:pt x="25" y="137"/>
                      </a:lnTo>
                      <a:lnTo>
                        <a:pt x="34" y="146"/>
                      </a:lnTo>
                      <a:lnTo>
                        <a:pt x="36" y="152"/>
                      </a:lnTo>
                      <a:lnTo>
                        <a:pt x="34" y="167"/>
                      </a:lnTo>
                      <a:lnTo>
                        <a:pt x="23" y="189"/>
                      </a:lnTo>
                      <a:lnTo>
                        <a:pt x="12" y="197"/>
                      </a:lnTo>
                      <a:lnTo>
                        <a:pt x="8" y="204"/>
                      </a:lnTo>
                      <a:lnTo>
                        <a:pt x="10" y="212"/>
                      </a:lnTo>
                      <a:lnTo>
                        <a:pt x="4" y="219"/>
                      </a:lnTo>
                      <a:lnTo>
                        <a:pt x="4" y="225"/>
                      </a:lnTo>
                      <a:lnTo>
                        <a:pt x="0" y="234"/>
                      </a:lnTo>
                      <a:lnTo>
                        <a:pt x="0" y="251"/>
                      </a:lnTo>
                      <a:lnTo>
                        <a:pt x="8" y="268"/>
                      </a:lnTo>
                      <a:lnTo>
                        <a:pt x="8" y="276"/>
                      </a:lnTo>
                      <a:lnTo>
                        <a:pt x="30" y="300"/>
                      </a:lnTo>
                      <a:lnTo>
                        <a:pt x="53" y="317"/>
                      </a:lnTo>
                      <a:lnTo>
                        <a:pt x="58" y="323"/>
                      </a:lnTo>
                      <a:lnTo>
                        <a:pt x="72" y="358"/>
                      </a:lnTo>
                      <a:lnTo>
                        <a:pt x="73" y="362"/>
                      </a:lnTo>
                      <a:lnTo>
                        <a:pt x="81" y="354"/>
                      </a:lnTo>
                      <a:lnTo>
                        <a:pt x="87" y="351"/>
                      </a:lnTo>
                      <a:lnTo>
                        <a:pt x="105" y="360"/>
                      </a:lnTo>
                      <a:lnTo>
                        <a:pt x="107" y="366"/>
                      </a:lnTo>
                      <a:lnTo>
                        <a:pt x="103" y="379"/>
                      </a:lnTo>
                      <a:lnTo>
                        <a:pt x="105" y="392"/>
                      </a:lnTo>
                      <a:lnTo>
                        <a:pt x="92" y="407"/>
                      </a:lnTo>
                      <a:lnTo>
                        <a:pt x="90" y="413"/>
                      </a:lnTo>
                      <a:lnTo>
                        <a:pt x="94" y="424"/>
                      </a:lnTo>
                      <a:lnTo>
                        <a:pt x="107" y="437"/>
                      </a:lnTo>
                      <a:lnTo>
                        <a:pt x="128" y="450"/>
                      </a:lnTo>
                      <a:lnTo>
                        <a:pt x="139" y="454"/>
                      </a:lnTo>
                      <a:lnTo>
                        <a:pt x="160" y="473"/>
                      </a:lnTo>
                      <a:lnTo>
                        <a:pt x="165" y="488"/>
                      </a:lnTo>
                      <a:lnTo>
                        <a:pt x="171" y="497"/>
                      </a:lnTo>
                      <a:lnTo>
                        <a:pt x="171" y="501"/>
                      </a:lnTo>
                      <a:lnTo>
                        <a:pt x="165" y="506"/>
                      </a:lnTo>
                      <a:lnTo>
                        <a:pt x="165" y="510"/>
                      </a:lnTo>
                      <a:lnTo>
                        <a:pt x="180" y="536"/>
                      </a:lnTo>
                      <a:lnTo>
                        <a:pt x="184" y="536"/>
                      </a:lnTo>
                      <a:lnTo>
                        <a:pt x="184" y="531"/>
                      </a:lnTo>
                      <a:lnTo>
                        <a:pt x="190" y="531"/>
                      </a:lnTo>
                      <a:lnTo>
                        <a:pt x="192" y="535"/>
                      </a:lnTo>
                      <a:lnTo>
                        <a:pt x="195" y="518"/>
                      </a:lnTo>
                      <a:lnTo>
                        <a:pt x="205" y="512"/>
                      </a:lnTo>
                      <a:lnTo>
                        <a:pt x="218" y="514"/>
                      </a:lnTo>
                      <a:lnTo>
                        <a:pt x="225" y="520"/>
                      </a:lnTo>
                      <a:lnTo>
                        <a:pt x="235" y="527"/>
                      </a:lnTo>
                      <a:lnTo>
                        <a:pt x="246" y="521"/>
                      </a:lnTo>
                      <a:lnTo>
                        <a:pt x="242" y="503"/>
                      </a:lnTo>
                      <a:lnTo>
                        <a:pt x="240" y="491"/>
                      </a:lnTo>
                      <a:lnTo>
                        <a:pt x="248" y="488"/>
                      </a:lnTo>
                      <a:lnTo>
                        <a:pt x="271" y="482"/>
                      </a:lnTo>
                      <a:lnTo>
                        <a:pt x="272" y="480"/>
                      </a:lnTo>
                      <a:lnTo>
                        <a:pt x="265" y="471"/>
                      </a:lnTo>
                      <a:lnTo>
                        <a:pt x="263" y="467"/>
                      </a:lnTo>
                      <a:lnTo>
                        <a:pt x="267" y="465"/>
                      </a:lnTo>
                      <a:lnTo>
                        <a:pt x="269" y="458"/>
                      </a:lnTo>
                      <a:lnTo>
                        <a:pt x="271" y="454"/>
                      </a:lnTo>
                      <a:lnTo>
                        <a:pt x="271" y="450"/>
                      </a:lnTo>
                      <a:lnTo>
                        <a:pt x="269" y="448"/>
                      </a:lnTo>
                      <a:lnTo>
                        <a:pt x="269" y="443"/>
                      </a:lnTo>
                      <a:lnTo>
                        <a:pt x="274" y="428"/>
                      </a:lnTo>
                      <a:lnTo>
                        <a:pt x="274" y="411"/>
                      </a:lnTo>
                      <a:lnTo>
                        <a:pt x="286" y="401"/>
                      </a:lnTo>
                      <a:lnTo>
                        <a:pt x="291" y="386"/>
                      </a:lnTo>
                      <a:lnTo>
                        <a:pt x="293" y="379"/>
                      </a:lnTo>
                      <a:lnTo>
                        <a:pt x="302" y="360"/>
                      </a:lnTo>
                      <a:lnTo>
                        <a:pt x="299" y="339"/>
                      </a:lnTo>
                      <a:lnTo>
                        <a:pt x="291" y="323"/>
                      </a:lnTo>
                      <a:lnTo>
                        <a:pt x="295" y="311"/>
                      </a:lnTo>
                      <a:lnTo>
                        <a:pt x="293" y="302"/>
                      </a:lnTo>
                      <a:lnTo>
                        <a:pt x="295" y="300"/>
                      </a:lnTo>
                      <a:lnTo>
                        <a:pt x="276" y="71"/>
                      </a:lnTo>
                      <a:lnTo>
                        <a:pt x="272" y="69"/>
                      </a:lnTo>
                      <a:lnTo>
                        <a:pt x="271" y="64"/>
                      </a:lnTo>
                      <a:lnTo>
                        <a:pt x="265" y="43"/>
                      </a:lnTo>
                      <a:lnTo>
                        <a:pt x="263" y="37"/>
                      </a:lnTo>
                      <a:lnTo>
                        <a:pt x="255" y="30"/>
                      </a:lnTo>
                      <a:lnTo>
                        <a:pt x="250" y="17"/>
                      </a:lnTo>
                      <a:lnTo>
                        <a:pt x="250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Freeform 77">
                  <a:extLst>
                    <a:ext uri="{FF2B5EF4-FFF2-40B4-BE49-F238E27FC236}">
                      <a16:creationId xmlns:a16="http://schemas.microsoft.com/office/drawing/2014/main" id="{16A17EAB-73B3-441A-82AC-97CB8F5F6C7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683" y="1875"/>
                  <a:ext cx="297" cy="405"/>
                </a:xfrm>
                <a:custGeom>
                  <a:avLst/>
                  <a:gdLst>
                    <a:gd name="T0" fmla="*/ 148 w 297"/>
                    <a:gd name="T1" fmla="*/ 387 h 405"/>
                    <a:gd name="T2" fmla="*/ 242 w 297"/>
                    <a:gd name="T3" fmla="*/ 379 h 405"/>
                    <a:gd name="T4" fmla="*/ 254 w 297"/>
                    <a:gd name="T5" fmla="*/ 353 h 405"/>
                    <a:gd name="T6" fmla="*/ 257 w 297"/>
                    <a:gd name="T7" fmla="*/ 332 h 405"/>
                    <a:gd name="T8" fmla="*/ 274 w 297"/>
                    <a:gd name="T9" fmla="*/ 310 h 405"/>
                    <a:gd name="T10" fmla="*/ 276 w 297"/>
                    <a:gd name="T11" fmla="*/ 295 h 405"/>
                    <a:gd name="T12" fmla="*/ 284 w 297"/>
                    <a:gd name="T13" fmla="*/ 282 h 405"/>
                    <a:gd name="T14" fmla="*/ 289 w 297"/>
                    <a:gd name="T15" fmla="*/ 289 h 405"/>
                    <a:gd name="T16" fmla="*/ 295 w 297"/>
                    <a:gd name="T17" fmla="*/ 284 h 405"/>
                    <a:gd name="T18" fmla="*/ 293 w 297"/>
                    <a:gd name="T19" fmla="*/ 265 h 405"/>
                    <a:gd name="T20" fmla="*/ 291 w 297"/>
                    <a:gd name="T21" fmla="*/ 237 h 405"/>
                    <a:gd name="T22" fmla="*/ 267 w 297"/>
                    <a:gd name="T23" fmla="*/ 160 h 405"/>
                    <a:gd name="T24" fmla="*/ 238 w 297"/>
                    <a:gd name="T25" fmla="*/ 158 h 405"/>
                    <a:gd name="T26" fmla="*/ 203 w 297"/>
                    <a:gd name="T27" fmla="*/ 205 h 405"/>
                    <a:gd name="T28" fmla="*/ 199 w 297"/>
                    <a:gd name="T29" fmla="*/ 203 h 405"/>
                    <a:gd name="T30" fmla="*/ 186 w 297"/>
                    <a:gd name="T31" fmla="*/ 195 h 405"/>
                    <a:gd name="T32" fmla="*/ 184 w 297"/>
                    <a:gd name="T33" fmla="*/ 171 h 405"/>
                    <a:gd name="T34" fmla="*/ 201 w 297"/>
                    <a:gd name="T35" fmla="*/ 158 h 405"/>
                    <a:gd name="T36" fmla="*/ 205 w 297"/>
                    <a:gd name="T37" fmla="*/ 147 h 405"/>
                    <a:gd name="T38" fmla="*/ 212 w 297"/>
                    <a:gd name="T39" fmla="*/ 135 h 405"/>
                    <a:gd name="T40" fmla="*/ 218 w 297"/>
                    <a:gd name="T41" fmla="*/ 101 h 405"/>
                    <a:gd name="T42" fmla="*/ 210 w 297"/>
                    <a:gd name="T43" fmla="*/ 81 h 405"/>
                    <a:gd name="T44" fmla="*/ 201 w 297"/>
                    <a:gd name="T45" fmla="*/ 68 h 405"/>
                    <a:gd name="T46" fmla="*/ 210 w 297"/>
                    <a:gd name="T47" fmla="*/ 60 h 405"/>
                    <a:gd name="T48" fmla="*/ 203 w 297"/>
                    <a:gd name="T49" fmla="*/ 40 h 405"/>
                    <a:gd name="T50" fmla="*/ 169 w 297"/>
                    <a:gd name="T51" fmla="*/ 26 h 405"/>
                    <a:gd name="T52" fmla="*/ 145 w 297"/>
                    <a:gd name="T53" fmla="*/ 15 h 405"/>
                    <a:gd name="T54" fmla="*/ 118 w 297"/>
                    <a:gd name="T55" fmla="*/ 8 h 405"/>
                    <a:gd name="T56" fmla="*/ 102 w 297"/>
                    <a:gd name="T57" fmla="*/ 6 h 405"/>
                    <a:gd name="T58" fmla="*/ 86 w 297"/>
                    <a:gd name="T59" fmla="*/ 23 h 405"/>
                    <a:gd name="T60" fmla="*/ 88 w 297"/>
                    <a:gd name="T61" fmla="*/ 38 h 405"/>
                    <a:gd name="T62" fmla="*/ 92 w 297"/>
                    <a:gd name="T63" fmla="*/ 41 h 405"/>
                    <a:gd name="T64" fmla="*/ 85 w 297"/>
                    <a:gd name="T65" fmla="*/ 45 h 405"/>
                    <a:gd name="T66" fmla="*/ 73 w 297"/>
                    <a:gd name="T67" fmla="*/ 56 h 405"/>
                    <a:gd name="T68" fmla="*/ 70 w 297"/>
                    <a:gd name="T69" fmla="*/ 77 h 405"/>
                    <a:gd name="T70" fmla="*/ 66 w 297"/>
                    <a:gd name="T71" fmla="*/ 98 h 405"/>
                    <a:gd name="T72" fmla="*/ 56 w 297"/>
                    <a:gd name="T73" fmla="*/ 94 h 405"/>
                    <a:gd name="T74" fmla="*/ 56 w 297"/>
                    <a:gd name="T75" fmla="*/ 75 h 405"/>
                    <a:gd name="T76" fmla="*/ 56 w 297"/>
                    <a:gd name="T77" fmla="*/ 68 h 405"/>
                    <a:gd name="T78" fmla="*/ 49 w 297"/>
                    <a:gd name="T79" fmla="*/ 75 h 405"/>
                    <a:gd name="T80" fmla="*/ 43 w 297"/>
                    <a:gd name="T81" fmla="*/ 92 h 405"/>
                    <a:gd name="T82" fmla="*/ 30 w 297"/>
                    <a:gd name="T83" fmla="*/ 98 h 405"/>
                    <a:gd name="T84" fmla="*/ 26 w 297"/>
                    <a:gd name="T85" fmla="*/ 111 h 405"/>
                    <a:gd name="T86" fmla="*/ 17 w 297"/>
                    <a:gd name="T87" fmla="*/ 135 h 405"/>
                    <a:gd name="T88" fmla="*/ 15 w 297"/>
                    <a:gd name="T89" fmla="*/ 162 h 405"/>
                    <a:gd name="T90" fmla="*/ 4 w 297"/>
                    <a:gd name="T91" fmla="*/ 182 h 405"/>
                    <a:gd name="T92" fmla="*/ 11 w 297"/>
                    <a:gd name="T93" fmla="*/ 210 h 405"/>
                    <a:gd name="T94" fmla="*/ 13 w 297"/>
                    <a:gd name="T95" fmla="*/ 235 h 405"/>
                    <a:gd name="T96" fmla="*/ 36 w 297"/>
                    <a:gd name="T97" fmla="*/ 285 h 405"/>
                    <a:gd name="T98" fmla="*/ 41 w 297"/>
                    <a:gd name="T99" fmla="*/ 310 h 405"/>
                    <a:gd name="T100" fmla="*/ 38 w 297"/>
                    <a:gd name="T101" fmla="*/ 317 h 405"/>
                    <a:gd name="T102" fmla="*/ 32 w 297"/>
                    <a:gd name="T103" fmla="*/ 351 h 405"/>
                    <a:gd name="T104" fmla="*/ 13 w 297"/>
                    <a:gd name="T105" fmla="*/ 392 h 405"/>
                    <a:gd name="T106" fmla="*/ 0 w 297"/>
                    <a:gd name="T107" fmla="*/ 405 h 405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97"/>
                    <a:gd name="T163" fmla="*/ 0 h 405"/>
                    <a:gd name="T164" fmla="*/ 297 w 297"/>
                    <a:gd name="T165" fmla="*/ 405 h 405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97" h="405">
                      <a:moveTo>
                        <a:pt x="0" y="405"/>
                      </a:moveTo>
                      <a:lnTo>
                        <a:pt x="148" y="387"/>
                      </a:lnTo>
                      <a:lnTo>
                        <a:pt x="148" y="392"/>
                      </a:lnTo>
                      <a:lnTo>
                        <a:pt x="242" y="379"/>
                      </a:lnTo>
                      <a:lnTo>
                        <a:pt x="242" y="375"/>
                      </a:lnTo>
                      <a:lnTo>
                        <a:pt x="254" y="353"/>
                      </a:lnTo>
                      <a:lnTo>
                        <a:pt x="257" y="345"/>
                      </a:lnTo>
                      <a:lnTo>
                        <a:pt x="257" y="332"/>
                      </a:lnTo>
                      <a:lnTo>
                        <a:pt x="261" y="319"/>
                      </a:lnTo>
                      <a:lnTo>
                        <a:pt x="274" y="310"/>
                      </a:lnTo>
                      <a:lnTo>
                        <a:pt x="274" y="299"/>
                      </a:lnTo>
                      <a:lnTo>
                        <a:pt x="276" y="295"/>
                      </a:lnTo>
                      <a:lnTo>
                        <a:pt x="276" y="287"/>
                      </a:lnTo>
                      <a:lnTo>
                        <a:pt x="284" y="282"/>
                      </a:lnTo>
                      <a:lnTo>
                        <a:pt x="285" y="287"/>
                      </a:lnTo>
                      <a:lnTo>
                        <a:pt x="289" y="289"/>
                      </a:lnTo>
                      <a:lnTo>
                        <a:pt x="293" y="287"/>
                      </a:lnTo>
                      <a:lnTo>
                        <a:pt x="295" y="284"/>
                      </a:lnTo>
                      <a:lnTo>
                        <a:pt x="297" y="276"/>
                      </a:lnTo>
                      <a:lnTo>
                        <a:pt x="293" y="265"/>
                      </a:lnTo>
                      <a:lnTo>
                        <a:pt x="297" y="246"/>
                      </a:lnTo>
                      <a:lnTo>
                        <a:pt x="291" y="237"/>
                      </a:lnTo>
                      <a:lnTo>
                        <a:pt x="287" y="214"/>
                      </a:lnTo>
                      <a:lnTo>
                        <a:pt x="267" y="160"/>
                      </a:lnTo>
                      <a:lnTo>
                        <a:pt x="246" y="152"/>
                      </a:lnTo>
                      <a:lnTo>
                        <a:pt x="238" y="158"/>
                      </a:lnTo>
                      <a:lnTo>
                        <a:pt x="229" y="167"/>
                      </a:lnTo>
                      <a:lnTo>
                        <a:pt x="203" y="205"/>
                      </a:lnTo>
                      <a:lnTo>
                        <a:pt x="201" y="205"/>
                      </a:lnTo>
                      <a:lnTo>
                        <a:pt x="199" y="203"/>
                      </a:lnTo>
                      <a:lnTo>
                        <a:pt x="188" y="199"/>
                      </a:lnTo>
                      <a:lnTo>
                        <a:pt x="186" y="195"/>
                      </a:lnTo>
                      <a:lnTo>
                        <a:pt x="182" y="188"/>
                      </a:lnTo>
                      <a:lnTo>
                        <a:pt x="184" y="171"/>
                      </a:lnTo>
                      <a:lnTo>
                        <a:pt x="190" y="165"/>
                      </a:lnTo>
                      <a:lnTo>
                        <a:pt x="201" y="158"/>
                      </a:lnTo>
                      <a:lnTo>
                        <a:pt x="205" y="152"/>
                      </a:lnTo>
                      <a:lnTo>
                        <a:pt x="205" y="147"/>
                      </a:lnTo>
                      <a:lnTo>
                        <a:pt x="207" y="139"/>
                      </a:lnTo>
                      <a:lnTo>
                        <a:pt x="212" y="135"/>
                      </a:lnTo>
                      <a:lnTo>
                        <a:pt x="218" y="124"/>
                      </a:lnTo>
                      <a:lnTo>
                        <a:pt x="218" y="101"/>
                      </a:lnTo>
                      <a:lnTo>
                        <a:pt x="214" y="88"/>
                      </a:lnTo>
                      <a:lnTo>
                        <a:pt x="210" y="81"/>
                      </a:lnTo>
                      <a:lnTo>
                        <a:pt x="203" y="73"/>
                      </a:lnTo>
                      <a:lnTo>
                        <a:pt x="201" y="68"/>
                      </a:lnTo>
                      <a:lnTo>
                        <a:pt x="203" y="62"/>
                      </a:lnTo>
                      <a:lnTo>
                        <a:pt x="210" y="60"/>
                      </a:lnTo>
                      <a:lnTo>
                        <a:pt x="212" y="58"/>
                      </a:lnTo>
                      <a:lnTo>
                        <a:pt x="203" y="40"/>
                      </a:lnTo>
                      <a:lnTo>
                        <a:pt x="193" y="36"/>
                      </a:lnTo>
                      <a:lnTo>
                        <a:pt x="169" y="26"/>
                      </a:lnTo>
                      <a:lnTo>
                        <a:pt x="152" y="23"/>
                      </a:lnTo>
                      <a:lnTo>
                        <a:pt x="145" y="15"/>
                      </a:lnTo>
                      <a:lnTo>
                        <a:pt x="132" y="11"/>
                      </a:lnTo>
                      <a:lnTo>
                        <a:pt x="118" y="8"/>
                      </a:lnTo>
                      <a:lnTo>
                        <a:pt x="109" y="0"/>
                      </a:lnTo>
                      <a:lnTo>
                        <a:pt x="102" y="6"/>
                      </a:lnTo>
                      <a:lnTo>
                        <a:pt x="94" y="10"/>
                      </a:lnTo>
                      <a:lnTo>
                        <a:pt x="86" y="23"/>
                      </a:lnTo>
                      <a:lnTo>
                        <a:pt x="86" y="34"/>
                      </a:lnTo>
                      <a:lnTo>
                        <a:pt x="88" y="38"/>
                      </a:lnTo>
                      <a:lnTo>
                        <a:pt x="92" y="38"/>
                      </a:lnTo>
                      <a:lnTo>
                        <a:pt x="92" y="41"/>
                      </a:lnTo>
                      <a:lnTo>
                        <a:pt x="88" y="43"/>
                      </a:lnTo>
                      <a:lnTo>
                        <a:pt x="85" y="45"/>
                      </a:lnTo>
                      <a:lnTo>
                        <a:pt x="79" y="49"/>
                      </a:lnTo>
                      <a:lnTo>
                        <a:pt x="73" y="56"/>
                      </a:lnTo>
                      <a:lnTo>
                        <a:pt x="70" y="66"/>
                      </a:lnTo>
                      <a:lnTo>
                        <a:pt x="70" y="77"/>
                      </a:lnTo>
                      <a:lnTo>
                        <a:pt x="73" y="86"/>
                      </a:lnTo>
                      <a:lnTo>
                        <a:pt x="66" y="98"/>
                      </a:lnTo>
                      <a:lnTo>
                        <a:pt x="58" y="101"/>
                      </a:lnTo>
                      <a:lnTo>
                        <a:pt x="56" y="94"/>
                      </a:lnTo>
                      <a:lnTo>
                        <a:pt x="60" y="85"/>
                      </a:lnTo>
                      <a:lnTo>
                        <a:pt x="56" y="75"/>
                      </a:lnTo>
                      <a:lnTo>
                        <a:pt x="58" y="70"/>
                      </a:lnTo>
                      <a:lnTo>
                        <a:pt x="56" y="68"/>
                      </a:lnTo>
                      <a:lnTo>
                        <a:pt x="53" y="70"/>
                      </a:lnTo>
                      <a:lnTo>
                        <a:pt x="49" y="75"/>
                      </a:lnTo>
                      <a:lnTo>
                        <a:pt x="47" y="86"/>
                      </a:lnTo>
                      <a:lnTo>
                        <a:pt x="43" y="92"/>
                      </a:lnTo>
                      <a:lnTo>
                        <a:pt x="40" y="90"/>
                      </a:lnTo>
                      <a:lnTo>
                        <a:pt x="30" y="98"/>
                      </a:lnTo>
                      <a:lnTo>
                        <a:pt x="26" y="105"/>
                      </a:lnTo>
                      <a:lnTo>
                        <a:pt x="26" y="111"/>
                      </a:lnTo>
                      <a:lnTo>
                        <a:pt x="17" y="118"/>
                      </a:lnTo>
                      <a:lnTo>
                        <a:pt x="17" y="135"/>
                      </a:lnTo>
                      <a:lnTo>
                        <a:pt x="17" y="152"/>
                      </a:lnTo>
                      <a:lnTo>
                        <a:pt x="15" y="162"/>
                      </a:lnTo>
                      <a:lnTo>
                        <a:pt x="10" y="175"/>
                      </a:lnTo>
                      <a:lnTo>
                        <a:pt x="4" y="182"/>
                      </a:lnTo>
                      <a:lnTo>
                        <a:pt x="6" y="190"/>
                      </a:lnTo>
                      <a:lnTo>
                        <a:pt x="11" y="210"/>
                      </a:lnTo>
                      <a:lnTo>
                        <a:pt x="8" y="223"/>
                      </a:lnTo>
                      <a:lnTo>
                        <a:pt x="13" y="235"/>
                      </a:lnTo>
                      <a:lnTo>
                        <a:pt x="26" y="263"/>
                      </a:lnTo>
                      <a:lnTo>
                        <a:pt x="36" y="285"/>
                      </a:lnTo>
                      <a:lnTo>
                        <a:pt x="38" y="306"/>
                      </a:lnTo>
                      <a:lnTo>
                        <a:pt x="41" y="310"/>
                      </a:lnTo>
                      <a:lnTo>
                        <a:pt x="41" y="314"/>
                      </a:lnTo>
                      <a:lnTo>
                        <a:pt x="38" y="317"/>
                      </a:lnTo>
                      <a:lnTo>
                        <a:pt x="36" y="336"/>
                      </a:lnTo>
                      <a:lnTo>
                        <a:pt x="32" y="351"/>
                      </a:lnTo>
                      <a:lnTo>
                        <a:pt x="26" y="366"/>
                      </a:lnTo>
                      <a:lnTo>
                        <a:pt x="13" y="392"/>
                      </a:lnTo>
                      <a:lnTo>
                        <a:pt x="4" y="402"/>
                      </a:lnTo>
                      <a:lnTo>
                        <a:pt x="0" y="405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" name="Freeform 78">
                  <a:extLst>
                    <a:ext uri="{FF2B5EF4-FFF2-40B4-BE49-F238E27FC236}">
                      <a16:creationId xmlns:a16="http://schemas.microsoft.com/office/drawing/2014/main" id="{A0C0E91D-DA8F-4850-BCD7-56B3BB4B8D8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405" y="1738"/>
                  <a:ext cx="462" cy="227"/>
                </a:xfrm>
                <a:custGeom>
                  <a:avLst/>
                  <a:gdLst>
                    <a:gd name="T0" fmla="*/ 21 w 462"/>
                    <a:gd name="T1" fmla="*/ 88 h 227"/>
                    <a:gd name="T2" fmla="*/ 45 w 462"/>
                    <a:gd name="T3" fmla="*/ 71 h 227"/>
                    <a:gd name="T4" fmla="*/ 109 w 462"/>
                    <a:gd name="T5" fmla="*/ 30 h 227"/>
                    <a:gd name="T6" fmla="*/ 145 w 462"/>
                    <a:gd name="T7" fmla="*/ 4 h 227"/>
                    <a:gd name="T8" fmla="*/ 171 w 462"/>
                    <a:gd name="T9" fmla="*/ 4 h 227"/>
                    <a:gd name="T10" fmla="*/ 152 w 462"/>
                    <a:gd name="T11" fmla="*/ 21 h 227"/>
                    <a:gd name="T12" fmla="*/ 128 w 462"/>
                    <a:gd name="T13" fmla="*/ 47 h 227"/>
                    <a:gd name="T14" fmla="*/ 130 w 462"/>
                    <a:gd name="T15" fmla="*/ 66 h 227"/>
                    <a:gd name="T16" fmla="*/ 156 w 462"/>
                    <a:gd name="T17" fmla="*/ 53 h 227"/>
                    <a:gd name="T18" fmla="*/ 220 w 462"/>
                    <a:gd name="T19" fmla="*/ 86 h 227"/>
                    <a:gd name="T20" fmla="*/ 239 w 462"/>
                    <a:gd name="T21" fmla="*/ 90 h 227"/>
                    <a:gd name="T22" fmla="*/ 248 w 462"/>
                    <a:gd name="T23" fmla="*/ 96 h 227"/>
                    <a:gd name="T24" fmla="*/ 273 w 462"/>
                    <a:gd name="T25" fmla="*/ 73 h 227"/>
                    <a:gd name="T26" fmla="*/ 355 w 462"/>
                    <a:gd name="T27" fmla="*/ 45 h 227"/>
                    <a:gd name="T28" fmla="*/ 355 w 462"/>
                    <a:gd name="T29" fmla="*/ 64 h 227"/>
                    <a:gd name="T30" fmla="*/ 370 w 462"/>
                    <a:gd name="T31" fmla="*/ 77 h 227"/>
                    <a:gd name="T32" fmla="*/ 402 w 462"/>
                    <a:gd name="T33" fmla="*/ 73 h 227"/>
                    <a:gd name="T34" fmla="*/ 425 w 462"/>
                    <a:gd name="T35" fmla="*/ 100 h 227"/>
                    <a:gd name="T36" fmla="*/ 460 w 462"/>
                    <a:gd name="T37" fmla="*/ 103 h 227"/>
                    <a:gd name="T38" fmla="*/ 458 w 462"/>
                    <a:gd name="T39" fmla="*/ 118 h 227"/>
                    <a:gd name="T40" fmla="*/ 441 w 462"/>
                    <a:gd name="T41" fmla="*/ 115 h 227"/>
                    <a:gd name="T42" fmla="*/ 421 w 462"/>
                    <a:gd name="T43" fmla="*/ 117 h 227"/>
                    <a:gd name="T44" fmla="*/ 389 w 462"/>
                    <a:gd name="T45" fmla="*/ 117 h 227"/>
                    <a:gd name="T46" fmla="*/ 385 w 462"/>
                    <a:gd name="T47" fmla="*/ 133 h 227"/>
                    <a:gd name="T48" fmla="*/ 346 w 462"/>
                    <a:gd name="T49" fmla="*/ 120 h 227"/>
                    <a:gd name="T50" fmla="*/ 318 w 462"/>
                    <a:gd name="T51" fmla="*/ 130 h 227"/>
                    <a:gd name="T52" fmla="*/ 304 w 462"/>
                    <a:gd name="T53" fmla="*/ 137 h 227"/>
                    <a:gd name="T54" fmla="*/ 282 w 462"/>
                    <a:gd name="T55" fmla="*/ 139 h 227"/>
                    <a:gd name="T56" fmla="*/ 256 w 462"/>
                    <a:gd name="T57" fmla="*/ 171 h 227"/>
                    <a:gd name="T58" fmla="*/ 261 w 462"/>
                    <a:gd name="T59" fmla="*/ 154 h 227"/>
                    <a:gd name="T60" fmla="*/ 244 w 462"/>
                    <a:gd name="T61" fmla="*/ 160 h 227"/>
                    <a:gd name="T62" fmla="*/ 233 w 462"/>
                    <a:gd name="T63" fmla="*/ 148 h 227"/>
                    <a:gd name="T64" fmla="*/ 220 w 462"/>
                    <a:gd name="T65" fmla="*/ 177 h 227"/>
                    <a:gd name="T66" fmla="*/ 201 w 462"/>
                    <a:gd name="T67" fmla="*/ 214 h 227"/>
                    <a:gd name="T68" fmla="*/ 190 w 462"/>
                    <a:gd name="T69" fmla="*/ 222 h 227"/>
                    <a:gd name="T70" fmla="*/ 192 w 462"/>
                    <a:gd name="T71" fmla="*/ 201 h 227"/>
                    <a:gd name="T72" fmla="*/ 177 w 462"/>
                    <a:gd name="T73" fmla="*/ 201 h 227"/>
                    <a:gd name="T74" fmla="*/ 167 w 462"/>
                    <a:gd name="T75" fmla="*/ 163 h 227"/>
                    <a:gd name="T76" fmla="*/ 160 w 462"/>
                    <a:gd name="T77" fmla="*/ 154 h 227"/>
                    <a:gd name="T78" fmla="*/ 130 w 462"/>
                    <a:gd name="T79" fmla="*/ 145 h 227"/>
                    <a:gd name="T80" fmla="*/ 119 w 462"/>
                    <a:gd name="T81" fmla="*/ 145 h 227"/>
                    <a:gd name="T82" fmla="*/ 89 w 462"/>
                    <a:gd name="T83" fmla="*/ 133 h 227"/>
                    <a:gd name="T84" fmla="*/ 19 w 462"/>
                    <a:gd name="T85" fmla="*/ 107 h 227"/>
                    <a:gd name="T86" fmla="*/ 0 w 462"/>
                    <a:gd name="T87" fmla="*/ 98 h 22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462"/>
                    <a:gd name="T133" fmla="*/ 0 h 227"/>
                    <a:gd name="T134" fmla="*/ 462 w 462"/>
                    <a:gd name="T135" fmla="*/ 227 h 227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462" h="227">
                      <a:moveTo>
                        <a:pt x="0" y="98"/>
                      </a:moveTo>
                      <a:lnTo>
                        <a:pt x="14" y="92"/>
                      </a:lnTo>
                      <a:lnTo>
                        <a:pt x="21" y="88"/>
                      </a:lnTo>
                      <a:lnTo>
                        <a:pt x="34" y="79"/>
                      </a:lnTo>
                      <a:lnTo>
                        <a:pt x="38" y="73"/>
                      </a:lnTo>
                      <a:lnTo>
                        <a:pt x="45" y="71"/>
                      </a:lnTo>
                      <a:lnTo>
                        <a:pt x="70" y="62"/>
                      </a:lnTo>
                      <a:lnTo>
                        <a:pt x="87" y="53"/>
                      </a:lnTo>
                      <a:lnTo>
                        <a:pt x="109" y="30"/>
                      </a:lnTo>
                      <a:lnTo>
                        <a:pt x="115" y="28"/>
                      </a:lnTo>
                      <a:lnTo>
                        <a:pt x="134" y="10"/>
                      </a:lnTo>
                      <a:lnTo>
                        <a:pt x="145" y="4"/>
                      </a:lnTo>
                      <a:lnTo>
                        <a:pt x="166" y="0"/>
                      </a:lnTo>
                      <a:lnTo>
                        <a:pt x="169" y="2"/>
                      </a:lnTo>
                      <a:lnTo>
                        <a:pt x="171" y="4"/>
                      </a:lnTo>
                      <a:lnTo>
                        <a:pt x="160" y="11"/>
                      </a:lnTo>
                      <a:lnTo>
                        <a:pt x="156" y="11"/>
                      </a:lnTo>
                      <a:lnTo>
                        <a:pt x="152" y="21"/>
                      </a:lnTo>
                      <a:lnTo>
                        <a:pt x="139" y="38"/>
                      </a:lnTo>
                      <a:lnTo>
                        <a:pt x="132" y="43"/>
                      </a:lnTo>
                      <a:lnTo>
                        <a:pt x="128" y="47"/>
                      </a:lnTo>
                      <a:lnTo>
                        <a:pt x="124" y="62"/>
                      </a:lnTo>
                      <a:lnTo>
                        <a:pt x="128" y="70"/>
                      </a:lnTo>
                      <a:lnTo>
                        <a:pt x="130" y="66"/>
                      </a:lnTo>
                      <a:lnTo>
                        <a:pt x="143" y="56"/>
                      </a:lnTo>
                      <a:lnTo>
                        <a:pt x="151" y="56"/>
                      </a:lnTo>
                      <a:lnTo>
                        <a:pt x="156" y="53"/>
                      </a:lnTo>
                      <a:lnTo>
                        <a:pt x="182" y="66"/>
                      </a:lnTo>
                      <a:lnTo>
                        <a:pt x="203" y="88"/>
                      </a:lnTo>
                      <a:lnTo>
                        <a:pt x="220" y="86"/>
                      </a:lnTo>
                      <a:lnTo>
                        <a:pt x="228" y="86"/>
                      </a:lnTo>
                      <a:lnTo>
                        <a:pt x="235" y="90"/>
                      </a:lnTo>
                      <a:lnTo>
                        <a:pt x="239" y="90"/>
                      </a:lnTo>
                      <a:lnTo>
                        <a:pt x="241" y="90"/>
                      </a:lnTo>
                      <a:lnTo>
                        <a:pt x="246" y="92"/>
                      </a:lnTo>
                      <a:lnTo>
                        <a:pt x="248" y="96"/>
                      </a:lnTo>
                      <a:lnTo>
                        <a:pt x="252" y="92"/>
                      </a:lnTo>
                      <a:lnTo>
                        <a:pt x="256" y="85"/>
                      </a:lnTo>
                      <a:lnTo>
                        <a:pt x="273" y="73"/>
                      </a:lnTo>
                      <a:lnTo>
                        <a:pt x="333" y="58"/>
                      </a:lnTo>
                      <a:lnTo>
                        <a:pt x="348" y="49"/>
                      </a:lnTo>
                      <a:lnTo>
                        <a:pt x="355" y="45"/>
                      </a:lnTo>
                      <a:lnTo>
                        <a:pt x="359" y="49"/>
                      </a:lnTo>
                      <a:lnTo>
                        <a:pt x="355" y="58"/>
                      </a:lnTo>
                      <a:lnTo>
                        <a:pt x="355" y="64"/>
                      </a:lnTo>
                      <a:lnTo>
                        <a:pt x="363" y="77"/>
                      </a:lnTo>
                      <a:lnTo>
                        <a:pt x="366" y="79"/>
                      </a:lnTo>
                      <a:lnTo>
                        <a:pt x="370" y="77"/>
                      </a:lnTo>
                      <a:lnTo>
                        <a:pt x="380" y="77"/>
                      </a:lnTo>
                      <a:lnTo>
                        <a:pt x="385" y="75"/>
                      </a:lnTo>
                      <a:lnTo>
                        <a:pt x="402" y="73"/>
                      </a:lnTo>
                      <a:lnTo>
                        <a:pt x="411" y="79"/>
                      </a:lnTo>
                      <a:lnTo>
                        <a:pt x="419" y="94"/>
                      </a:lnTo>
                      <a:lnTo>
                        <a:pt x="425" y="100"/>
                      </a:lnTo>
                      <a:lnTo>
                        <a:pt x="440" y="107"/>
                      </a:lnTo>
                      <a:lnTo>
                        <a:pt x="455" y="102"/>
                      </a:lnTo>
                      <a:lnTo>
                        <a:pt x="460" y="103"/>
                      </a:lnTo>
                      <a:lnTo>
                        <a:pt x="462" y="105"/>
                      </a:lnTo>
                      <a:lnTo>
                        <a:pt x="462" y="113"/>
                      </a:lnTo>
                      <a:lnTo>
                        <a:pt x="458" y="118"/>
                      </a:lnTo>
                      <a:lnTo>
                        <a:pt x="447" y="118"/>
                      </a:lnTo>
                      <a:lnTo>
                        <a:pt x="443" y="117"/>
                      </a:lnTo>
                      <a:lnTo>
                        <a:pt x="441" y="115"/>
                      </a:lnTo>
                      <a:lnTo>
                        <a:pt x="438" y="115"/>
                      </a:lnTo>
                      <a:lnTo>
                        <a:pt x="428" y="120"/>
                      </a:lnTo>
                      <a:lnTo>
                        <a:pt x="421" y="117"/>
                      </a:lnTo>
                      <a:lnTo>
                        <a:pt x="415" y="117"/>
                      </a:lnTo>
                      <a:lnTo>
                        <a:pt x="398" y="120"/>
                      </a:lnTo>
                      <a:lnTo>
                        <a:pt x="389" y="117"/>
                      </a:lnTo>
                      <a:lnTo>
                        <a:pt x="385" y="120"/>
                      </a:lnTo>
                      <a:lnTo>
                        <a:pt x="387" y="130"/>
                      </a:lnTo>
                      <a:lnTo>
                        <a:pt x="385" y="133"/>
                      </a:lnTo>
                      <a:lnTo>
                        <a:pt x="381" y="132"/>
                      </a:lnTo>
                      <a:lnTo>
                        <a:pt x="370" y="122"/>
                      </a:lnTo>
                      <a:lnTo>
                        <a:pt x="346" y="120"/>
                      </a:lnTo>
                      <a:lnTo>
                        <a:pt x="340" y="120"/>
                      </a:lnTo>
                      <a:lnTo>
                        <a:pt x="334" y="118"/>
                      </a:lnTo>
                      <a:lnTo>
                        <a:pt x="318" y="130"/>
                      </a:lnTo>
                      <a:lnTo>
                        <a:pt x="314" y="130"/>
                      </a:lnTo>
                      <a:lnTo>
                        <a:pt x="308" y="133"/>
                      </a:lnTo>
                      <a:lnTo>
                        <a:pt x="304" y="137"/>
                      </a:lnTo>
                      <a:lnTo>
                        <a:pt x="301" y="139"/>
                      </a:lnTo>
                      <a:lnTo>
                        <a:pt x="291" y="137"/>
                      </a:lnTo>
                      <a:lnTo>
                        <a:pt x="282" y="139"/>
                      </a:lnTo>
                      <a:lnTo>
                        <a:pt x="280" y="147"/>
                      </a:lnTo>
                      <a:lnTo>
                        <a:pt x="278" y="152"/>
                      </a:lnTo>
                      <a:lnTo>
                        <a:pt x="256" y="171"/>
                      </a:lnTo>
                      <a:lnTo>
                        <a:pt x="254" y="169"/>
                      </a:lnTo>
                      <a:lnTo>
                        <a:pt x="252" y="165"/>
                      </a:lnTo>
                      <a:lnTo>
                        <a:pt x="261" y="154"/>
                      </a:lnTo>
                      <a:lnTo>
                        <a:pt x="259" y="148"/>
                      </a:lnTo>
                      <a:lnTo>
                        <a:pt x="248" y="148"/>
                      </a:lnTo>
                      <a:lnTo>
                        <a:pt x="244" y="160"/>
                      </a:lnTo>
                      <a:lnTo>
                        <a:pt x="239" y="165"/>
                      </a:lnTo>
                      <a:lnTo>
                        <a:pt x="235" y="158"/>
                      </a:lnTo>
                      <a:lnTo>
                        <a:pt x="233" y="148"/>
                      </a:lnTo>
                      <a:lnTo>
                        <a:pt x="231" y="150"/>
                      </a:lnTo>
                      <a:lnTo>
                        <a:pt x="229" y="163"/>
                      </a:lnTo>
                      <a:lnTo>
                        <a:pt x="220" y="177"/>
                      </a:lnTo>
                      <a:lnTo>
                        <a:pt x="216" y="190"/>
                      </a:lnTo>
                      <a:lnTo>
                        <a:pt x="212" y="199"/>
                      </a:lnTo>
                      <a:lnTo>
                        <a:pt x="201" y="214"/>
                      </a:lnTo>
                      <a:lnTo>
                        <a:pt x="201" y="223"/>
                      </a:lnTo>
                      <a:lnTo>
                        <a:pt x="201" y="227"/>
                      </a:lnTo>
                      <a:lnTo>
                        <a:pt x="190" y="222"/>
                      </a:lnTo>
                      <a:lnTo>
                        <a:pt x="188" y="212"/>
                      </a:lnTo>
                      <a:lnTo>
                        <a:pt x="192" y="207"/>
                      </a:lnTo>
                      <a:lnTo>
                        <a:pt x="192" y="201"/>
                      </a:lnTo>
                      <a:lnTo>
                        <a:pt x="190" y="201"/>
                      </a:lnTo>
                      <a:lnTo>
                        <a:pt x="181" y="203"/>
                      </a:lnTo>
                      <a:lnTo>
                        <a:pt x="177" y="201"/>
                      </a:lnTo>
                      <a:lnTo>
                        <a:pt x="181" y="177"/>
                      </a:lnTo>
                      <a:lnTo>
                        <a:pt x="179" y="169"/>
                      </a:lnTo>
                      <a:lnTo>
                        <a:pt x="167" y="163"/>
                      </a:lnTo>
                      <a:lnTo>
                        <a:pt x="156" y="160"/>
                      </a:lnTo>
                      <a:lnTo>
                        <a:pt x="156" y="158"/>
                      </a:lnTo>
                      <a:lnTo>
                        <a:pt x="160" y="154"/>
                      </a:lnTo>
                      <a:lnTo>
                        <a:pt x="154" y="150"/>
                      </a:lnTo>
                      <a:lnTo>
                        <a:pt x="145" y="147"/>
                      </a:lnTo>
                      <a:lnTo>
                        <a:pt x="130" y="145"/>
                      </a:lnTo>
                      <a:lnTo>
                        <a:pt x="124" y="145"/>
                      </a:lnTo>
                      <a:lnTo>
                        <a:pt x="122" y="148"/>
                      </a:lnTo>
                      <a:lnTo>
                        <a:pt x="119" y="145"/>
                      </a:lnTo>
                      <a:lnTo>
                        <a:pt x="109" y="145"/>
                      </a:lnTo>
                      <a:lnTo>
                        <a:pt x="96" y="133"/>
                      </a:lnTo>
                      <a:lnTo>
                        <a:pt x="89" y="133"/>
                      </a:lnTo>
                      <a:lnTo>
                        <a:pt x="27" y="120"/>
                      </a:lnTo>
                      <a:lnTo>
                        <a:pt x="21" y="118"/>
                      </a:lnTo>
                      <a:lnTo>
                        <a:pt x="19" y="107"/>
                      </a:lnTo>
                      <a:lnTo>
                        <a:pt x="14" y="103"/>
                      </a:lnTo>
                      <a:lnTo>
                        <a:pt x="4" y="102"/>
                      </a:lnTo>
                      <a:lnTo>
                        <a:pt x="0" y="98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" name="Freeform 79">
                  <a:extLst>
                    <a:ext uri="{FF2B5EF4-FFF2-40B4-BE49-F238E27FC236}">
                      <a16:creationId xmlns:a16="http://schemas.microsoft.com/office/drawing/2014/main" id="{293E13B1-6C34-45B7-9666-2E80D1FBE0C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631" y="2262"/>
                  <a:ext cx="230" cy="405"/>
                </a:xfrm>
                <a:custGeom>
                  <a:avLst/>
                  <a:gdLst>
                    <a:gd name="T0" fmla="*/ 7 w 230"/>
                    <a:gd name="T1" fmla="*/ 24 h 405"/>
                    <a:gd name="T2" fmla="*/ 26 w 230"/>
                    <a:gd name="T3" fmla="*/ 253 h 405"/>
                    <a:gd name="T4" fmla="*/ 24 w 230"/>
                    <a:gd name="T5" fmla="*/ 255 h 405"/>
                    <a:gd name="T6" fmla="*/ 26 w 230"/>
                    <a:gd name="T7" fmla="*/ 264 h 405"/>
                    <a:gd name="T8" fmla="*/ 22 w 230"/>
                    <a:gd name="T9" fmla="*/ 276 h 405"/>
                    <a:gd name="T10" fmla="*/ 30 w 230"/>
                    <a:gd name="T11" fmla="*/ 292 h 405"/>
                    <a:gd name="T12" fmla="*/ 33 w 230"/>
                    <a:gd name="T13" fmla="*/ 313 h 405"/>
                    <a:gd name="T14" fmla="*/ 24 w 230"/>
                    <a:gd name="T15" fmla="*/ 332 h 405"/>
                    <a:gd name="T16" fmla="*/ 22 w 230"/>
                    <a:gd name="T17" fmla="*/ 339 h 405"/>
                    <a:gd name="T18" fmla="*/ 17 w 230"/>
                    <a:gd name="T19" fmla="*/ 354 h 405"/>
                    <a:gd name="T20" fmla="*/ 5 w 230"/>
                    <a:gd name="T21" fmla="*/ 364 h 405"/>
                    <a:gd name="T22" fmla="*/ 5 w 230"/>
                    <a:gd name="T23" fmla="*/ 381 h 405"/>
                    <a:gd name="T24" fmla="*/ 0 w 230"/>
                    <a:gd name="T25" fmla="*/ 396 h 405"/>
                    <a:gd name="T26" fmla="*/ 0 w 230"/>
                    <a:gd name="T27" fmla="*/ 401 h 405"/>
                    <a:gd name="T28" fmla="*/ 2 w 230"/>
                    <a:gd name="T29" fmla="*/ 403 h 405"/>
                    <a:gd name="T30" fmla="*/ 2 w 230"/>
                    <a:gd name="T31" fmla="*/ 403 h 405"/>
                    <a:gd name="T32" fmla="*/ 7 w 230"/>
                    <a:gd name="T33" fmla="*/ 405 h 405"/>
                    <a:gd name="T34" fmla="*/ 13 w 230"/>
                    <a:gd name="T35" fmla="*/ 403 h 405"/>
                    <a:gd name="T36" fmla="*/ 13 w 230"/>
                    <a:gd name="T37" fmla="*/ 401 h 405"/>
                    <a:gd name="T38" fmla="*/ 15 w 230"/>
                    <a:gd name="T39" fmla="*/ 394 h 405"/>
                    <a:gd name="T40" fmla="*/ 30 w 230"/>
                    <a:gd name="T41" fmla="*/ 394 h 405"/>
                    <a:gd name="T42" fmla="*/ 47 w 230"/>
                    <a:gd name="T43" fmla="*/ 388 h 405"/>
                    <a:gd name="T44" fmla="*/ 69 w 230"/>
                    <a:gd name="T45" fmla="*/ 398 h 405"/>
                    <a:gd name="T46" fmla="*/ 71 w 230"/>
                    <a:gd name="T47" fmla="*/ 401 h 405"/>
                    <a:gd name="T48" fmla="*/ 77 w 230"/>
                    <a:gd name="T49" fmla="*/ 399 h 405"/>
                    <a:gd name="T50" fmla="*/ 80 w 230"/>
                    <a:gd name="T51" fmla="*/ 384 h 405"/>
                    <a:gd name="T52" fmla="*/ 93 w 230"/>
                    <a:gd name="T53" fmla="*/ 379 h 405"/>
                    <a:gd name="T54" fmla="*/ 97 w 230"/>
                    <a:gd name="T55" fmla="*/ 386 h 405"/>
                    <a:gd name="T56" fmla="*/ 105 w 230"/>
                    <a:gd name="T57" fmla="*/ 392 h 405"/>
                    <a:gd name="T58" fmla="*/ 112 w 230"/>
                    <a:gd name="T59" fmla="*/ 386 h 405"/>
                    <a:gd name="T60" fmla="*/ 118 w 230"/>
                    <a:gd name="T61" fmla="*/ 366 h 405"/>
                    <a:gd name="T62" fmla="*/ 122 w 230"/>
                    <a:gd name="T63" fmla="*/ 360 h 405"/>
                    <a:gd name="T64" fmla="*/ 127 w 230"/>
                    <a:gd name="T65" fmla="*/ 362 h 405"/>
                    <a:gd name="T66" fmla="*/ 137 w 230"/>
                    <a:gd name="T67" fmla="*/ 371 h 405"/>
                    <a:gd name="T68" fmla="*/ 155 w 230"/>
                    <a:gd name="T69" fmla="*/ 369 h 405"/>
                    <a:gd name="T70" fmla="*/ 161 w 230"/>
                    <a:gd name="T71" fmla="*/ 353 h 405"/>
                    <a:gd name="T72" fmla="*/ 189 w 230"/>
                    <a:gd name="T73" fmla="*/ 313 h 405"/>
                    <a:gd name="T74" fmla="*/ 189 w 230"/>
                    <a:gd name="T75" fmla="*/ 300 h 405"/>
                    <a:gd name="T76" fmla="*/ 197 w 230"/>
                    <a:gd name="T77" fmla="*/ 296 h 405"/>
                    <a:gd name="T78" fmla="*/ 208 w 230"/>
                    <a:gd name="T79" fmla="*/ 298 h 405"/>
                    <a:gd name="T80" fmla="*/ 219 w 230"/>
                    <a:gd name="T81" fmla="*/ 289 h 405"/>
                    <a:gd name="T82" fmla="*/ 227 w 230"/>
                    <a:gd name="T83" fmla="*/ 289 h 405"/>
                    <a:gd name="T84" fmla="*/ 230 w 230"/>
                    <a:gd name="T85" fmla="*/ 281 h 405"/>
                    <a:gd name="T86" fmla="*/ 225 w 230"/>
                    <a:gd name="T87" fmla="*/ 264 h 405"/>
                    <a:gd name="T88" fmla="*/ 227 w 230"/>
                    <a:gd name="T89" fmla="*/ 261 h 405"/>
                    <a:gd name="T90" fmla="*/ 229 w 230"/>
                    <a:gd name="T91" fmla="*/ 253 h 405"/>
                    <a:gd name="T92" fmla="*/ 200 w 230"/>
                    <a:gd name="T93" fmla="*/ 5 h 405"/>
                    <a:gd name="T94" fmla="*/ 200 w 230"/>
                    <a:gd name="T95" fmla="*/ 0 h 405"/>
                    <a:gd name="T96" fmla="*/ 52 w 230"/>
                    <a:gd name="T97" fmla="*/ 18 h 405"/>
                    <a:gd name="T98" fmla="*/ 48 w 230"/>
                    <a:gd name="T99" fmla="*/ 22 h 405"/>
                    <a:gd name="T100" fmla="*/ 37 w 230"/>
                    <a:gd name="T101" fmla="*/ 26 h 405"/>
                    <a:gd name="T102" fmla="*/ 30 w 230"/>
                    <a:gd name="T103" fmla="*/ 30 h 405"/>
                    <a:gd name="T104" fmla="*/ 18 w 230"/>
                    <a:gd name="T105" fmla="*/ 32 h 405"/>
                    <a:gd name="T106" fmla="*/ 7 w 230"/>
                    <a:gd name="T107" fmla="*/ 24 h 405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30"/>
                    <a:gd name="T163" fmla="*/ 0 h 405"/>
                    <a:gd name="T164" fmla="*/ 230 w 230"/>
                    <a:gd name="T165" fmla="*/ 405 h 405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30" h="405">
                      <a:moveTo>
                        <a:pt x="7" y="24"/>
                      </a:moveTo>
                      <a:lnTo>
                        <a:pt x="26" y="253"/>
                      </a:lnTo>
                      <a:lnTo>
                        <a:pt x="24" y="255"/>
                      </a:lnTo>
                      <a:lnTo>
                        <a:pt x="26" y="264"/>
                      </a:lnTo>
                      <a:lnTo>
                        <a:pt x="22" y="276"/>
                      </a:lnTo>
                      <a:lnTo>
                        <a:pt x="30" y="292"/>
                      </a:lnTo>
                      <a:lnTo>
                        <a:pt x="33" y="313"/>
                      </a:lnTo>
                      <a:lnTo>
                        <a:pt x="24" y="332"/>
                      </a:lnTo>
                      <a:lnTo>
                        <a:pt x="22" y="339"/>
                      </a:lnTo>
                      <a:lnTo>
                        <a:pt x="17" y="354"/>
                      </a:lnTo>
                      <a:lnTo>
                        <a:pt x="5" y="364"/>
                      </a:lnTo>
                      <a:lnTo>
                        <a:pt x="5" y="381"/>
                      </a:lnTo>
                      <a:lnTo>
                        <a:pt x="0" y="396"/>
                      </a:lnTo>
                      <a:lnTo>
                        <a:pt x="0" y="401"/>
                      </a:lnTo>
                      <a:lnTo>
                        <a:pt x="2" y="403"/>
                      </a:lnTo>
                      <a:lnTo>
                        <a:pt x="7" y="405"/>
                      </a:lnTo>
                      <a:lnTo>
                        <a:pt x="13" y="403"/>
                      </a:lnTo>
                      <a:lnTo>
                        <a:pt x="13" y="401"/>
                      </a:lnTo>
                      <a:lnTo>
                        <a:pt x="15" y="394"/>
                      </a:lnTo>
                      <a:lnTo>
                        <a:pt x="30" y="394"/>
                      </a:lnTo>
                      <a:lnTo>
                        <a:pt x="47" y="388"/>
                      </a:lnTo>
                      <a:lnTo>
                        <a:pt x="69" y="398"/>
                      </a:lnTo>
                      <a:lnTo>
                        <a:pt x="71" y="401"/>
                      </a:lnTo>
                      <a:lnTo>
                        <a:pt x="77" y="399"/>
                      </a:lnTo>
                      <a:lnTo>
                        <a:pt x="80" y="384"/>
                      </a:lnTo>
                      <a:lnTo>
                        <a:pt x="93" y="379"/>
                      </a:lnTo>
                      <a:lnTo>
                        <a:pt x="97" y="386"/>
                      </a:lnTo>
                      <a:lnTo>
                        <a:pt x="105" y="392"/>
                      </a:lnTo>
                      <a:lnTo>
                        <a:pt x="112" y="386"/>
                      </a:lnTo>
                      <a:lnTo>
                        <a:pt x="118" y="366"/>
                      </a:lnTo>
                      <a:lnTo>
                        <a:pt x="122" y="360"/>
                      </a:lnTo>
                      <a:lnTo>
                        <a:pt x="127" y="362"/>
                      </a:lnTo>
                      <a:lnTo>
                        <a:pt x="137" y="371"/>
                      </a:lnTo>
                      <a:lnTo>
                        <a:pt x="155" y="369"/>
                      </a:lnTo>
                      <a:lnTo>
                        <a:pt x="161" y="353"/>
                      </a:lnTo>
                      <a:lnTo>
                        <a:pt x="189" y="313"/>
                      </a:lnTo>
                      <a:lnTo>
                        <a:pt x="189" y="300"/>
                      </a:lnTo>
                      <a:lnTo>
                        <a:pt x="197" y="296"/>
                      </a:lnTo>
                      <a:lnTo>
                        <a:pt x="208" y="298"/>
                      </a:lnTo>
                      <a:lnTo>
                        <a:pt x="219" y="289"/>
                      </a:lnTo>
                      <a:lnTo>
                        <a:pt x="227" y="289"/>
                      </a:lnTo>
                      <a:lnTo>
                        <a:pt x="230" y="281"/>
                      </a:lnTo>
                      <a:lnTo>
                        <a:pt x="225" y="264"/>
                      </a:lnTo>
                      <a:lnTo>
                        <a:pt x="227" y="261"/>
                      </a:lnTo>
                      <a:lnTo>
                        <a:pt x="229" y="253"/>
                      </a:lnTo>
                      <a:lnTo>
                        <a:pt x="200" y="5"/>
                      </a:lnTo>
                      <a:lnTo>
                        <a:pt x="200" y="0"/>
                      </a:lnTo>
                      <a:lnTo>
                        <a:pt x="52" y="18"/>
                      </a:lnTo>
                      <a:lnTo>
                        <a:pt x="48" y="22"/>
                      </a:lnTo>
                      <a:lnTo>
                        <a:pt x="37" y="26"/>
                      </a:lnTo>
                      <a:lnTo>
                        <a:pt x="30" y="30"/>
                      </a:lnTo>
                      <a:lnTo>
                        <a:pt x="18" y="32"/>
                      </a:lnTo>
                      <a:lnTo>
                        <a:pt x="7" y="2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" name="Freeform 80">
                  <a:extLst>
                    <a:ext uri="{FF2B5EF4-FFF2-40B4-BE49-F238E27FC236}">
                      <a16:creationId xmlns:a16="http://schemas.microsoft.com/office/drawing/2014/main" id="{EEF57D03-95A7-46CF-BFEF-4C4F263FBBB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533" y="2515"/>
                  <a:ext cx="557" cy="285"/>
                </a:xfrm>
                <a:custGeom>
                  <a:avLst/>
                  <a:gdLst>
                    <a:gd name="T0" fmla="*/ 111 w 557"/>
                    <a:gd name="T1" fmla="*/ 276 h 285"/>
                    <a:gd name="T2" fmla="*/ 109 w 557"/>
                    <a:gd name="T3" fmla="*/ 263 h 285"/>
                    <a:gd name="T4" fmla="*/ 126 w 557"/>
                    <a:gd name="T5" fmla="*/ 263 h 285"/>
                    <a:gd name="T6" fmla="*/ 447 w 557"/>
                    <a:gd name="T7" fmla="*/ 231 h 285"/>
                    <a:gd name="T8" fmla="*/ 480 w 557"/>
                    <a:gd name="T9" fmla="*/ 212 h 285"/>
                    <a:gd name="T10" fmla="*/ 497 w 557"/>
                    <a:gd name="T11" fmla="*/ 195 h 285"/>
                    <a:gd name="T12" fmla="*/ 501 w 557"/>
                    <a:gd name="T13" fmla="*/ 184 h 285"/>
                    <a:gd name="T14" fmla="*/ 509 w 557"/>
                    <a:gd name="T15" fmla="*/ 171 h 285"/>
                    <a:gd name="T16" fmla="*/ 556 w 557"/>
                    <a:gd name="T17" fmla="*/ 131 h 285"/>
                    <a:gd name="T18" fmla="*/ 554 w 557"/>
                    <a:gd name="T19" fmla="*/ 124 h 285"/>
                    <a:gd name="T20" fmla="*/ 544 w 557"/>
                    <a:gd name="T21" fmla="*/ 120 h 285"/>
                    <a:gd name="T22" fmla="*/ 535 w 557"/>
                    <a:gd name="T23" fmla="*/ 113 h 285"/>
                    <a:gd name="T24" fmla="*/ 529 w 557"/>
                    <a:gd name="T25" fmla="*/ 113 h 285"/>
                    <a:gd name="T26" fmla="*/ 503 w 557"/>
                    <a:gd name="T27" fmla="*/ 77 h 285"/>
                    <a:gd name="T28" fmla="*/ 503 w 557"/>
                    <a:gd name="T29" fmla="*/ 66 h 285"/>
                    <a:gd name="T30" fmla="*/ 501 w 557"/>
                    <a:gd name="T31" fmla="*/ 45 h 285"/>
                    <a:gd name="T32" fmla="*/ 490 w 557"/>
                    <a:gd name="T33" fmla="*/ 36 h 285"/>
                    <a:gd name="T34" fmla="*/ 475 w 557"/>
                    <a:gd name="T35" fmla="*/ 23 h 285"/>
                    <a:gd name="T36" fmla="*/ 462 w 557"/>
                    <a:gd name="T37" fmla="*/ 24 h 285"/>
                    <a:gd name="T38" fmla="*/ 454 w 557"/>
                    <a:gd name="T39" fmla="*/ 32 h 285"/>
                    <a:gd name="T40" fmla="*/ 441 w 557"/>
                    <a:gd name="T41" fmla="*/ 36 h 285"/>
                    <a:gd name="T42" fmla="*/ 422 w 557"/>
                    <a:gd name="T43" fmla="*/ 32 h 285"/>
                    <a:gd name="T44" fmla="*/ 400 w 557"/>
                    <a:gd name="T45" fmla="*/ 28 h 285"/>
                    <a:gd name="T46" fmla="*/ 373 w 557"/>
                    <a:gd name="T47" fmla="*/ 24 h 285"/>
                    <a:gd name="T48" fmla="*/ 353 w 557"/>
                    <a:gd name="T49" fmla="*/ 0 h 285"/>
                    <a:gd name="T50" fmla="*/ 340 w 557"/>
                    <a:gd name="T51" fmla="*/ 4 h 285"/>
                    <a:gd name="T52" fmla="*/ 327 w 557"/>
                    <a:gd name="T53" fmla="*/ 0 h 285"/>
                    <a:gd name="T54" fmla="*/ 323 w 557"/>
                    <a:gd name="T55" fmla="*/ 11 h 285"/>
                    <a:gd name="T56" fmla="*/ 325 w 557"/>
                    <a:gd name="T57" fmla="*/ 36 h 285"/>
                    <a:gd name="T58" fmla="*/ 306 w 557"/>
                    <a:gd name="T59" fmla="*/ 45 h 285"/>
                    <a:gd name="T60" fmla="*/ 287 w 557"/>
                    <a:gd name="T61" fmla="*/ 47 h 285"/>
                    <a:gd name="T62" fmla="*/ 259 w 557"/>
                    <a:gd name="T63" fmla="*/ 100 h 285"/>
                    <a:gd name="T64" fmla="*/ 235 w 557"/>
                    <a:gd name="T65" fmla="*/ 118 h 285"/>
                    <a:gd name="T66" fmla="*/ 220 w 557"/>
                    <a:gd name="T67" fmla="*/ 107 h 285"/>
                    <a:gd name="T68" fmla="*/ 210 w 557"/>
                    <a:gd name="T69" fmla="*/ 133 h 285"/>
                    <a:gd name="T70" fmla="*/ 195 w 557"/>
                    <a:gd name="T71" fmla="*/ 133 h 285"/>
                    <a:gd name="T72" fmla="*/ 178 w 557"/>
                    <a:gd name="T73" fmla="*/ 131 h 285"/>
                    <a:gd name="T74" fmla="*/ 169 w 557"/>
                    <a:gd name="T75" fmla="*/ 148 h 285"/>
                    <a:gd name="T76" fmla="*/ 145 w 557"/>
                    <a:gd name="T77" fmla="*/ 135 h 285"/>
                    <a:gd name="T78" fmla="*/ 113 w 557"/>
                    <a:gd name="T79" fmla="*/ 141 h 285"/>
                    <a:gd name="T80" fmla="*/ 111 w 557"/>
                    <a:gd name="T81" fmla="*/ 150 h 285"/>
                    <a:gd name="T82" fmla="*/ 100 w 557"/>
                    <a:gd name="T83" fmla="*/ 150 h 285"/>
                    <a:gd name="T84" fmla="*/ 100 w 557"/>
                    <a:gd name="T85" fmla="*/ 154 h 285"/>
                    <a:gd name="T86" fmla="*/ 96 w 557"/>
                    <a:gd name="T87" fmla="*/ 165 h 285"/>
                    <a:gd name="T88" fmla="*/ 94 w 557"/>
                    <a:gd name="T89" fmla="*/ 171 h 285"/>
                    <a:gd name="T90" fmla="*/ 100 w 557"/>
                    <a:gd name="T91" fmla="*/ 182 h 285"/>
                    <a:gd name="T92" fmla="*/ 69 w 557"/>
                    <a:gd name="T93" fmla="*/ 191 h 285"/>
                    <a:gd name="T94" fmla="*/ 75 w 557"/>
                    <a:gd name="T95" fmla="*/ 221 h 285"/>
                    <a:gd name="T96" fmla="*/ 54 w 557"/>
                    <a:gd name="T97" fmla="*/ 220 h 285"/>
                    <a:gd name="T98" fmla="*/ 34 w 557"/>
                    <a:gd name="T99" fmla="*/ 212 h 285"/>
                    <a:gd name="T100" fmla="*/ 21 w 557"/>
                    <a:gd name="T101" fmla="*/ 235 h 285"/>
                    <a:gd name="T102" fmla="*/ 23 w 557"/>
                    <a:gd name="T103" fmla="*/ 236 h 285"/>
                    <a:gd name="T104" fmla="*/ 30 w 557"/>
                    <a:gd name="T105" fmla="*/ 250 h 285"/>
                    <a:gd name="T106" fmla="*/ 19 w 557"/>
                    <a:gd name="T107" fmla="*/ 276 h 285"/>
                    <a:gd name="T108" fmla="*/ 4 w 557"/>
                    <a:gd name="T109" fmla="*/ 278 h 285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557"/>
                    <a:gd name="T166" fmla="*/ 0 h 285"/>
                    <a:gd name="T167" fmla="*/ 557 w 557"/>
                    <a:gd name="T168" fmla="*/ 285 h 285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557" h="285">
                      <a:moveTo>
                        <a:pt x="0" y="285"/>
                      </a:moveTo>
                      <a:lnTo>
                        <a:pt x="111" y="276"/>
                      </a:lnTo>
                      <a:lnTo>
                        <a:pt x="111" y="267"/>
                      </a:lnTo>
                      <a:lnTo>
                        <a:pt x="109" y="263"/>
                      </a:lnTo>
                      <a:lnTo>
                        <a:pt x="120" y="261"/>
                      </a:lnTo>
                      <a:lnTo>
                        <a:pt x="126" y="263"/>
                      </a:lnTo>
                      <a:lnTo>
                        <a:pt x="441" y="235"/>
                      </a:lnTo>
                      <a:lnTo>
                        <a:pt x="447" y="231"/>
                      </a:lnTo>
                      <a:lnTo>
                        <a:pt x="452" y="225"/>
                      </a:lnTo>
                      <a:lnTo>
                        <a:pt x="480" y="212"/>
                      </a:lnTo>
                      <a:lnTo>
                        <a:pt x="482" y="206"/>
                      </a:lnTo>
                      <a:lnTo>
                        <a:pt x="497" y="195"/>
                      </a:lnTo>
                      <a:lnTo>
                        <a:pt x="499" y="188"/>
                      </a:lnTo>
                      <a:lnTo>
                        <a:pt x="501" y="184"/>
                      </a:lnTo>
                      <a:lnTo>
                        <a:pt x="509" y="180"/>
                      </a:lnTo>
                      <a:lnTo>
                        <a:pt x="509" y="171"/>
                      </a:lnTo>
                      <a:lnTo>
                        <a:pt x="516" y="165"/>
                      </a:lnTo>
                      <a:lnTo>
                        <a:pt x="556" y="131"/>
                      </a:lnTo>
                      <a:lnTo>
                        <a:pt x="557" y="124"/>
                      </a:lnTo>
                      <a:lnTo>
                        <a:pt x="554" y="124"/>
                      </a:lnTo>
                      <a:lnTo>
                        <a:pt x="548" y="120"/>
                      </a:lnTo>
                      <a:lnTo>
                        <a:pt x="544" y="120"/>
                      </a:lnTo>
                      <a:lnTo>
                        <a:pt x="542" y="116"/>
                      </a:lnTo>
                      <a:lnTo>
                        <a:pt x="535" y="113"/>
                      </a:lnTo>
                      <a:lnTo>
                        <a:pt x="533" y="115"/>
                      </a:lnTo>
                      <a:lnTo>
                        <a:pt x="529" y="113"/>
                      </a:lnTo>
                      <a:lnTo>
                        <a:pt x="520" y="98"/>
                      </a:lnTo>
                      <a:lnTo>
                        <a:pt x="503" y="77"/>
                      </a:lnTo>
                      <a:lnTo>
                        <a:pt x="501" y="71"/>
                      </a:lnTo>
                      <a:lnTo>
                        <a:pt x="503" y="66"/>
                      </a:lnTo>
                      <a:lnTo>
                        <a:pt x="503" y="58"/>
                      </a:lnTo>
                      <a:lnTo>
                        <a:pt x="501" y="45"/>
                      </a:lnTo>
                      <a:lnTo>
                        <a:pt x="497" y="41"/>
                      </a:lnTo>
                      <a:lnTo>
                        <a:pt x="490" y="36"/>
                      </a:lnTo>
                      <a:lnTo>
                        <a:pt x="482" y="34"/>
                      </a:lnTo>
                      <a:lnTo>
                        <a:pt x="475" y="23"/>
                      </a:lnTo>
                      <a:lnTo>
                        <a:pt x="469" y="17"/>
                      </a:lnTo>
                      <a:lnTo>
                        <a:pt x="462" y="24"/>
                      </a:lnTo>
                      <a:lnTo>
                        <a:pt x="460" y="28"/>
                      </a:lnTo>
                      <a:lnTo>
                        <a:pt x="454" y="32"/>
                      </a:lnTo>
                      <a:lnTo>
                        <a:pt x="452" y="34"/>
                      </a:lnTo>
                      <a:lnTo>
                        <a:pt x="441" y="36"/>
                      </a:lnTo>
                      <a:lnTo>
                        <a:pt x="426" y="28"/>
                      </a:lnTo>
                      <a:lnTo>
                        <a:pt x="422" y="32"/>
                      </a:lnTo>
                      <a:lnTo>
                        <a:pt x="417" y="38"/>
                      </a:lnTo>
                      <a:lnTo>
                        <a:pt x="400" y="28"/>
                      </a:lnTo>
                      <a:lnTo>
                        <a:pt x="385" y="28"/>
                      </a:lnTo>
                      <a:lnTo>
                        <a:pt x="373" y="24"/>
                      </a:lnTo>
                      <a:lnTo>
                        <a:pt x="368" y="11"/>
                      </a:lnTo>
                      <a:lnTo>
                        <a:pt x="353" y="0"/>
                      </a:lnTo>
                      <a:lnTo>
                        <a:pt x="345" y="4"/>
                      </a:lnTo>
                      <a:lnTo>
                        <a:pt x="340" y="4"/>
                      </a:lnTo>
                      <a:lnTo>
                        <a:pt x="334" y="0"/>
                      </a:lnTo>
                      <a:lnTo>
                        <a:pt x="327" y="0"/>
                      </a:lnTo>
                      <a:lnTo>
                        <a:pt x="325" y="8"/>
                      </a:lnTo>
                      <a:lnTo>
                        <a:pt x="323" y="11"/>
                      </a:lnTo>
                      <a:lnTo>
                        <a:pt x="328" y="28"/>
                      </a:lnTo>
                      <a:lnTo>
                        <a:pt x="325" y="36"/>
                      </a:lnTo>
                      <a:lnTo>
                        <a:pt x="317" y="36"/>
                      </a:lnTo>
                      <a:lnTo>
                        <a:pt x="306" y="45"/>
                      </a:lnTo>
                      <a:lnTo>
                        <a:pt x="295" y="43"/>
                      </a:lnTo>
                      <a:lnTo>
                        <a:pt x="287" y="47"/>
                      </a:lnTo>
                      <a:lnTo>
                        <a:pt x="287" y="60"/>
                      </a:lnTo>
                      <a:lnTo>
                        <a:pt x="259" y="100"/>
                      </a:lnTo>
                      <a:lnTo>
                        <a:pt x="253" y="116"/>
                      </a:lnTo>
                      <a:lnTo>
                        <a:pt x="235" y="118"/>
                      </a:lnTo>
                      <a:lnTo>
                        <a:pt x="225" y="109"/>
                      </a:lnTo>
                      <a:lnTo>
                        <a:pt x="220" y="107"/>
                      </a:lnTo>
                      <a:lnTo>
                        <a:pt x="216" y="113"/>
                      </a:lnTo>
                      <a:lnTo>
                        <a:pt x="210" y="133"/>
                      </a:lnTo>
                      <a:lnTo>
                        <a:pt x="203" y="139"/>
                      </a:lnTo>
                      <a:lnTo>
                        <a:pt x="195" y="133"/>
                      </a:lnTo>
                      <a:lnTo>
                        <a:pt x="191" y="126"/>
                      </a:lnTo>
                      <a:lnTo>
                        <a:pt x="178" y="131"/>
                      </a:lnTo>
                      <a:lnTo>
                        <a:pt x="175" y="146"/>
                      </a:lnTo>
                      <a:lnTo>
                        <a:pt x="169" y="148"/>
                      </a:lnTo>
                      <a:lnTo>
                        <a:pt x="167" y="145"/>
                      </a:lnTo>
                      <a:lnTo>
                        <a:pt x="145" y="135"/>
                      </a:lnTo>
                      <a:lnTo>
                        <a:pt x="128" y="141"/>
                      </a:lnTo>
                      <a:lnTo>
                        <a:pt x="113" y="141"/>
                      </a:lnTo>
                      <a:lnTo>
                        <a:pt x="111" y="148"/>
                      </a:lnTo>
                      <a:lnTo>
                        <a:pt x="111" y="150"/>
                      </a:lnTo>
                      <a:lnTo>
                        <a:pt x="105" y="152"/>
                      </a:lnTo>
                      <a:lnTo>
                        <a:pt x="100" y="150"/>
                      </a:lnTo>
                      <a:lnTo>
                        <a:pt x="100" y="154"/>
                      </a:lnTo>
                      <a:lnTo>
                        <a:pt x="98" y="158"/>
                      </a:lnTo>
                      <a:lnTo>
                        <a:pt x="96" y="165"/>
                      </a:lnTo>
                      <a:lnTo>
                        <a:pt x="92" y="167"/>
                      </a:lnTo>
                      <a:lnTo>
                        <a:pt x="94" y="171"/>
                      </a:lnTo>
                      <a:lnTo>
                        <a:pt x="101" y="180"/>
                      </a:lnTo>
                      <a:lnTo>
                        <a:pt x="100" y="182"/>
                      </a:lnTo>
                      <a:lnTo>
                        <a:pt x="77" y="188"/>
                      </a:lnTo>
                      <a:lnTo>
                        <a:pt x="69" y="191"/>
                      </a:lnTo>
                      <a:lnTo>
                        <a:pt x="71" y="203"/>
                      </a:lnTo>
                      <a:lnTo>
                        <a:pt x="75" y="221"/>
                      </a:lnTo>
                      <a:lnTo>
                        <a:pt x="64" y="227"/>
                      </a:lnTo>
                      <a:lnTo>
                        <a:pt x="54" y="220"/>
                      </a:lnTo>
                      <a:lnTo>
                        <a:pt x="47" y="214"/>
                      </a:lnTo>
                      <a:lnTo>
                        <a:pt x="34" y="212"/>
                      </a:lnTo>
                      <a:lnTo>
                        <a:pt x="24" y="218"/>
                      </a:lnTo>
                      <a:lnTo>
                        <a:pt x="21" y="235"/>
                      </a:lnTo>
                      <a:lnTo>
                        <a:pt x="21" y="236"/>
                      </a:lnTo>
                      <a:lnTo>
                        <a:pt x="23" y="236"/>
                      </a:lnTo>
                      <a:lnTo>
                        <a:pt x="28" y="240"/>
                      </a:lnTo>
                      <a:lnTo>
                        <a:pt x="30" y="250"/>
                      </a:lnTo>
                      <a:lnTo>
                        <a:pt x="23" y="274"/>
                      </a:lnTo>
                      <a:lnTo>
                        <a:pt x="19" y="276"/>
                      </a:lnTo>
                      <a:lnTo>
                        <a:pt x="15" y="274"/>
                      </a:lnTo>
                      <a:lnTo>
                        <a:pt x="4" y="278"/>
                      </a:lnTo>
                      <a:lnTo>
                        <a:pt x="0" y="285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3" name="Freeform 81">
                  <a:extLst>
                    <a:ext uri="{FF2B5EF4-FFF2-40B4-BE49-F238E27FC236}">
                      <a16:creationId xmlns:a16="http://schemas.microsoft.com/office/drawing/2014/main" id="{2B886C5E-FD8A-4D71-81E5-8FC83F81330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482" y="2729"/>
                  <a:ext cx="625" cy="220"/>
                </a:xfrm>
                <a:custGeom>
                  <a:avLst/>
                  <a:gdLst>
                    <a:gd name="T0" fmla="*/ 625 w 625"/>
                    <a:gd name="T1" fmla="*/ 0 h 220"/>
                    <a:gd name="T2" fmla="*/ 498 w 625"/>
                    <a:gd name="T3" fmla="*/ 17 h 220"/>
                    <a:gd name="T4" fmla="*/ 492 w 625"/>
                    <a:gd name="T5" fmla="*/ 21 h 220"/>
                    <a:gd name="T6" fmla="*/ 177 w 625"/>
                    <a:gd name="T7" fmla="*/ 49 h 220"/>
                    <a:gd name="T8" fmla="*/ 171 w 625"/>
                    <a:gd name="T9" fmla="*/ 47 h 220"/>
                    <a:gd name="T10" fmla="*/ 160 w 625"/>
                    <a:gd name="T11" fmla="*/ 49 h 220"/>
                    <a:gd name="T12" fmla="*/ 162 w 625"/>
                    <a:gd name="T13" fmla="*/ 53 h 220"/>
                    <a:gd name="T14" fmla="*/ 162 w 625"/>
                    <a:gd name="T15" fmla="*/ 62 h 220"/>
                    <a:gd name="T16" fmla="*/ 51 w 625"/>
                    <a:gd name="T17" fmla="*/ 71 h 220"/>
                    <a:gd name="T18" fmla="*/ 45 w 625"/>
                    <a:gd name="T19" fmla="*/ 84 h 220"/>
                    <a:gd name="T20" fmla="*/ 42 w 625"/>
                    <a:gd name="T21" fmla="*/ 101 h 220"/>
                    <a:gd name="T22" fmla="*/ 44 w 625"/>
                    <a:gd name="T23" fmla="*/ 107 h 220"/>
                    <a:gd name="T24" fmla="*/ 38 w 625"/>
                    <a:gd name="T25" fmla="*/ 120 h 220"/>
                    <a:gd name="T26" fmla="*/ 36 w 625"/>
                    <a:gd name="T27" fmla="*/ 126 h 220"/>
                    <a:gd name="T28" fmla="*/ 38 w 625"/>
                    <a:gd name="T29" fmla="*/ 129 h 220"/>
                    <a:gd name="T30" fmla="*/ 34 w 625"/>
                    <a:gd name="T31" fmla="*/ 139 h 220"/>
                    <a:gd name="T32" fmla="*/ 25 w 625"/>
                    <a:gd name="T33" fmla="*/ 148 h 220"/>
                    <a:gd name="T34" fmla="*/ 21 w 625"/>
                    <a:gd name="T35" fmla="*/ 169 h 220"/>
                    <a:gd name="T36" fmla="*/ 12 w 625"/>
                    <a:gd name="T37" fmla="*/ 180 h 220"/>
                    <a:gd name="T38" fmla="*/ 14 w 625"/>
                    <a:gd name="T39" fmla="*/ 193 h 220"/>
                    <a:gd name="T40" fmla="*/ 12 w 625"/>
                    <a:gd name="T41" fmla="*/ 210 h 220"/>
                    <a:gd name="T42" fmla="*/ 10 w 625"/>
                    <a:gd name="T43" fmla="*/ 212 h 220"/>
                    <a:gd name="T44" fmla="*/ 0 w 625"/>
                    <a:gd name="T45" fmla="*/ 220 h 220"/>
                    <a:gd name="T46" fmla="*/ 162 w 625"/>
                    <a:gd name="T47" fmla="*/ 208 h 220"/>
                    <a:gd name="T48" fmla="*/ 363 w 625"/>
                    <a:gd name="T49" fmla="*/ 191 h 220"/>
                    <a:gd name="T50" fmla="*/ 441 w 625"/>
                    <a:gd name="T51" fmla="*/ 180 h 220"/>
                    <a:gd name="T52" fmla="*/ 443 w 625"/>
                    <a:gd name="T53" fmla="*/ 159 h 220"/>
                    <a:gd name="T54" fmla="*/ 449 w 625"/>
                    <a:gd name="T55" fmla="*/ 159 h 220"/>
                    <a:gd name="T56" fmla="*/ 453 w 625"/>
                    <a:gd name="T57" fmla="*/ 158 h 220"/>
                    <a:gd name="T58" fmla="*/ 458 w 625"/>
                    <a:gd name="T59" fmla="*/ 152 h 220"/>
                    <a:gd name="T60" fmla="*/ 460 w 625"/>
                    <a:gd name="T61" fmla="*/ 146 h 220"/>
                    <a:gd name="T62" fmla="*/ 458 w 625"/>
                    <a:gd name="T63" fmla="*/ 143 h 220"/>
                    <a:gd name="T64" fmla="*/ 460 w 625"/>
                    <a:gd name="T65" fmla="*/ 137 h 220"/>
                    <a:gd name="T66" fmla="*/ 468 w 625"/>
                    <a:gd name="T67" fmla="*/ 129 h 220"/>
                    <a:gd name="T68" fmla="*/ 483 w 625"/>
                    <a:gd name="T69" fmla="*/ 124 h 220"/>
                    <a:gd name="T70" fmla="*/ 501 w 625"/>
                    <a:gd name="T71" fmla="*/ 118 h 220"/>
                    <a:gd name="T72" fmla="*/ 518 w 625"/>
                    <a:gd name="T73" fmla="*/ 103 h 220"/>
                    <a:gd name="T74" fmla="*/ 526 w 625"/>
                    <a:gd name="T75" fmla="*/ 99 h 220"/>
                    <a:gd name="T76" fmla="*/ 537 w 625"/>
                    <a:gd name="T77" fmla="*/ 90 h 220"/>
                    <a:gd name="T78" fmla="*/ 539 w 625"/>
                    <a:gd name="T79" fmla="*/ 81 h 220"/>
                    <a:gd name="T80" fmla="*/ 541 w 625"/>
                    <a:gd name="T81" fmla="*/ 79 h 220"/>
                    <a:gd name="T82" fmla="*/ 546 w 625"/>
                    <a:gd name="T83" fmla="*/ 81 h 220"/>
                    <a:gd name="T84" fmla="*/ 550 w 625"/>
                    <a:gd name="T85" fmla="*/ 75 h 220"/>
                    <a:gd name="T86" fmla="*/ 550 w 625"/>
                    <a:gd name="T87" fmla="*/ 73 h 220"/>
                    <a:gd name="T88" fmla="*/ 556 w 625"/>
                    <a:gd name="T89" fmla="*/ 68 h 220"/>
                    <a:gd name="T90" fmla="*/ 560 w 625"/>
                    <a:gd name="T91" fmla="*/ 68 h 220"/>
                    <a:gd name="T92" fmla="*/ 563 w 625"/>
                    <a:gd name="T93" fmla="*/ 71 h 220"/>
                    <a:gd name="T94" fmla="*/ 569 w 625"/>
                    <a:gd name="T95" fmla="*/ 68 h 220"/>
                    <a:gd name="T96" fmla="*/ 571 w 625"/>
                    <a:gd name="T97" fmla="*/ 64 h 220"/>
                    <a:gd name="T98" fmla="*/ 580 w 625"/>
                    <a:gd name="T99" fmla="*/ 56 h 220"/>
                    <a:gd name="T100" fmla="*/ 586 w 625"/>
                    <a:gd name="T101" fmla="*/ 54 h 220"/>
                    <a:gd name="T102" fmla="*/ 599 w 625"/>
                    <a:gd name="T103" fmla="*/ 54 h 220"/>
                    <a:gd name="T104" fmla="*/ 612 w 625"/>
                    <a:gd name="T105" fmla="*/ 32 h 220"/>
                    <a:gd name="T106" fmla="*/ 623 w 625"/>
                    <a:gd name="T107" fmla="*/ 26 h 220"/>
                    <a:gd name="T108" fmla="*/ 623 w 625"/>
                    <a:gd name="T109" fmla="*/ 21 h 220"/>
                    <a:gd name="T110" fmla="*/ 625 w 625"/>
                    <a:gd name="T111" fmla="*/ 13 h 220"/>
                    <a:gd name="T112" fmla="*/ 623 w 625"/>
                    <a:gd name="T113" fmla="*/ 7 h 220"/>
                    <a:gd name="T114" fmla="*/ 625 w 625"/>
                    <a:gd name="T115" fmla="*/ 0 h 220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625"/>
                    <a:gd name="T175" fmla="*/ 0 h 220"/>
                    <a:gd name="T176" fmla="*/ 625 w 625"/>
                    <a:gd name="T177" fmla="*/ 220 h 220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625" h="220">
                      <a:moveTo>
                        <a:pt x="625" y="0"/>
                      </a:moveTo>
                      <a:lnTo>
                        <a:pt x="498" y="17"/>
                      </a:lnTo>
                      <a:lnTo>
                        <a:pt x="492" y="21"/>
                      </a:lnTo>
                      <a:lnTo>
                        <a:pt x="177" y="49"/>
                      </a:lnTo>
                      <a:lnTo>
                        <a:pt x="171" y="47"/>
                      </a:lnTo>
                      <a:lnTo>
                        <a:pt x="160" y="49"/>
                      </a:lnTo>
                      <a:lnTo>
                        <a:pt x="162" y="53"/>
                      </a:lnTo>
                      <a:lnTo>
                        <a:pt x="162" y="62"/>
                      </a:lnTo>
                      <a:lnTo>
                        <a:pt x="51" y="71"/>
                      </a:lnTo>
                      <a:lnTo>
                        <a:pt x="45" y="84"/>
                      </a:lnTo>
                      <a:lnTo>
                        <a:pt x="42" y="101"/>
                      </a:lnTo>
                      <a:lnTo>
                        <a:pt x="44" y="107"/>
                      </a:lnTo>
                      <a:lnTo>
                        <a:pt x="38" y="120"/>
                      </a:lnTo>
                      <a:lnTo>
                        <a:pt x="36" y="126"/>
                      </a:lnTo>
                      <a:lnTo>
                        <a:pt x="38" y="129"/>
                      </a:lnTo>
                      <a:lnTo>
                        <a:pt x="34" y="139"/>
                      </a:lnTo>
                      <a:lnTo>
                        <a:pt x="25" y="148"/>
                      </a:lnTo>
                      <a:lnTo>
                        <a:pt x="21" y="169"/>
                      </a:lnTo>
                      <a:lnTo>
                        <a:pt x="12" y="180"/>
                      </a:lnTo>
                      <a:lnTo>
                        <a:pt x="14" y="193"/>
                      </a:lnTo>
                      <a:lnTo>
                        <a:pt x="12" y="210"/>
                      </a:lnTo>
                      <a:lnTo>
                        <a:pt x="10" y="212"/>
                      </a:lnTo>
                      <a:lnTo>
                        <a:pt x="0" y="220"/>
                      </a:lnTo>
                      <a:lnTo>
                        <a:pt x="162" y="208"/>
                      </a:lnTo>
                      <a:lnTo>
                        <a:pt x="363" y="191"/>
                      </a:lnTo>
                      <a:lnTo>
                        <a:pt x="441" y="180"/>
                      </a:lnTo>
                      <a:lnTo>
                        <a:pt x="443" y="159"/>
                      </a:lnTo>
                      <a:lnTo>
                        <a:pt x="449" y="159"/>
                      </a:lnTo>
                      <a:lnTo>
                        <a:pt x="453" y="158"/>
                      </a:lnTo>
                      <a:lnTo>
                        <a:pt x="458" y="152"/>
                      </a:lnTo>
                      <a:lnTo>
                        <a:pt x="460" y="146"/>
                      </a:lnTo>
                      <a:lnTo>
                        <a:pt x="458" y="143"/>
                      </a:lnTo>
                      <a:lnTo>
                        <a:pt x="460" y="137"/>
                      </a:lnTo>
                      <a:lnTo>
                        <a:pt x="468" y="129"/>
                      </a:lnTo>
                      <a:lnTo>
                        <a:pt x="483" y="124"/>
                      </a:lnTo>
                      <a:lnTo>
                        <a:pt x="501" y="118"/>
                      </a:lnTo>
                      <a:lnTo>
                        <a:pt x="518" y="103"/>
                      </a:lnTo>
                      <a:lnTo>
                        <a:pt x="526" y="99"/>
                      </a:lnTo>
                      <a:lnTo>
                        <a:pt x="537" y="90"/>
                      </a:lnTo>
                      <a:lnTo>
                        <a:pt x="539" y="81"/>
                      </a:lnTo>
                      <a:lnTo>
                        <a:pt x="541" y="79"/>
                      </a:lnTo>
                      <a:lnTo>
                        <a:pt x="546" y="81"/>
                      </a:lnTo>
                      <a:lnTo>
                        <a:pt x="550" y="75"/>
                      </a:lnTo>
                      <a:lnTo>
                        <a:pt x="550" y="73"/>
                      </a:lnTo>
                      <a:lnTo>
                        <a:pt x="556" y="68"/>
                      </a:lnTo>
                      <a:lnTo>
                        <a:pt x="560" y="68"/>
                      </a:lnTo>
                      <a:lnTo>
                        <a:pt x="563" y="71"/>
                      </a:lnTo>
                      <a:lnTo>
                        <a:pt x="569" y="68"/>
                      </a:lnTo>
                      <a:lnTo>
                        <a:pt x="571" y="64"/>
                      </a:lnTo>
                      <a:lnTo>
                        <a:pt x="580" y="56"/>
                      </a:lnTo>
                      <a:lnTo>
                        <a:pt x="586" y="54"/>
                      </a:lnTo>
                      <a:lnTo>
                        <a:pt x="599" y="54"/>
                      </a:lnTo>
                      <a:lnTo>
                        <a:pt x="612" y="32"/>
                      </a:lnTo>
                      <a:lnTo>
                        <a:pt x="623" y="26"/>
                      </a:lnTo>
                      <a:lnTo>
                        <a:pt x="623" y="21"/>
                      </a:lnTo>
                      <a:lnTo>
                        <a:pt x="625" y="13"/>
                      </a:lnTo>
                      <a:lnTo>
                        <a:pt x="623" y="7"/>
                      </a:lnTo>
                      <a:lnTo>
                        <a:pt x="625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Freeform 82">
                  <a:extLst>
                    <a:ext uri="{FF2B5EF4-FFF2-40B4-BE49-F238E27FC236}">
                      <a16:creationId xmlns:a16="http://schemas.microsoft.com/office/drawing/2014/main" id="{B1C89040-A2D6-4BCD-8A32-38CB4E828E7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396" y="2937"/>
                  <a:ext cx="268" cy="468"/>
                </a:xfrm>
                <a:custGeom>
                  <a:avLst/>
                  <a:gdLst>
                    <a:gd name="T0" fmla="*/ 248 w 268"/>
                    <a:gd name="T1" fmla="*/ 0 h 468"/>
                    <a:gd name="T2" fmla="*/ 86 w 268"/>
                    <a:gd name="T3" fmla="*/ 12 h 468"/>
                    <a:gd name="T4" fmla="*/ 86 w 268"/>
                    <a:gd name="T5" fmla="*/ 17 h 468"/>
                    <a:gd name="T6" fmla="*/ 71 w 268"/>
                    <a:gd name="T7" fmla="*/ 30 h 468"/>
                    <a:gd name="T8" fmla="*/ 66 w 268"/>
                    <a:gd name="T9" fmla="*/ 45 h 468"/>
                    <a:gd name="T10" fmla="*/ 68 w 268"/>
                    <a:gd name="T11" fmla="*/ 60 h 468"/>
                    <a:gd name="T12" fmla="*/ 66 w 268"/>
                    <a:gd name="T13" fmla="*/ 68 h 468"/>
                    <a:gd name="T14" fmla="*/ 51 w 268"/>
                    <a:gd name="T15" fmla="*/ 77 h 468"/>
                    <a:gd name="T16" fmla="*/ 41 w 268"/>
                    <a:gd name="T17" fmla="*/ 92 h 468"/>
                    <a:gd name="T18" fmla="*/ 38 w 268"/>
                    <a:gd name="T19" fmla="*/ 96 h 468"/>
                    <a:gd name="T20" fmla="*/ 38 w 268"/>
                    <a:gd name="T21" fmla="*/ 107 h 468"/>
                    <a:gd name="T22" fmla="*/ 30 w 268"/>
                    <a:gd name="T23" fmla="*/ 117 h 468"/>
                    <a:gd name="T24" fmla="*/ 30 w 268"/>
                    <a:gd name="T25" fmla="*/ 126 h 468"/>
                    <a:gd name="T26" fmla="*/ 26 w 268"/>
                    <a:gd name="T27" fmla="*/ 139 h 468"/>
                    <a:gd name="T28" fmla="*/ 19 w 268"/>
                    <a:gd name="T29" fmla="*/ 152 h 468"/>
                    <a:gd name="T30" fmla="*/ 21 w 268"/>
                    <a:gd name="T31" fmla="*/ 165 h 468"/>
                    <a:gd name="T32" fmla="*/ 28 w 268"/>
                    <a:gd name="T33" fmla="*/ 175 h 468"/>
                    <a:gd name="T34" fmla="*/ 30 w 268"/>
                    <a:gd name="T35" fmla="*/ 184 h 468"/>
                    <a:gd name="T36" fmla="*/ 32 w 268"/>
                    <a:gd name="T37" fmla="*/ 186 h 468"/>
                    <a:gd name="T38" fmla="*/ 32 w 268"/>
                    <a:gd name="T39" fmla="*/ 192 h 468"/>
                    <a:gd name="T40" fmla="*/ 26 w 268"/>
                    <a:gd name="T41" fmla="*/ 194 h 468"/>
                    <a:gd name="T42" fmla="*/ 26 w 268"/>
                    <a:gd name="T43" fmla="*/ 203 h 468"/>
                    <a:gd name="T44" fmla="*/ 26 w 268"/>
                    <a:gd name="T45" fmla="*/ 207 h 468"/>
                    <a:gd name="T46" fmla="*/ 26 w 268"/>
                    <a:gd name="T47" fmla="*/ 216 h 468"/>
                    <a:gd name="T48" fmla="*/ 36 w 268"/>
                    <a:gd name="T49" fmla="*/ 235 h 468"/>
                    <a:gd name="T50" fmla="*/ 38 w 268"/>
                    <a:gd name="T51" fmla="*/ 252 h 468"/>
                    <a:gd name="T52" fmla="*/ 43 w 268"/>
                    <a:gd name="T53" fmla="*/ 263 h 468"/>
                    <a:gd name="T54" fmla="*/ 47 w 268"/>
                    <a:gd name="T55" fmla="*/ 269 h 468"/>
                    <a:gd name="T56" fmla="*/ 49 w 268"/>
                    <a:gd name="T57" fmla="*/ 276 h 468"/>
                    <a:gd name="T58" fmla="*/ 38 w 268"/>
                    <a:gd name="T59" fmla="*/ 282 h 468"/>
                    <a:gd name="T60" fmla="*/ 34 w 268"/>
                    <a:gd name="T61" fmla="*/ 285 h 468"/>
                    <a:gd name="T62" fmla="*/ 30 w 268"/>
                    <a:gd name="T63" fmla="*/ 306 h 468"/>
                    <a:gd name="T64" fmla="*/ 15 w 268"/>
                    <a:gd name="T65" fmla="*/ 329 h 468"/>
                    <a:gd name="T66" fmla="*/ 2 w 268"/>
                    <a:gd name="T67" fmla="*/ 370 h 468"/>
                    <a:gd name="T68" fmla="*/ 0 w 268"/>
                    <a:gd name="T69" fmla="*/ 400 h 468"/>
                    <a:gd name="T70" fmla="*/ 150 w 268"/>
                    <a:gd name="T71" fmla="*/ 392 h 468"/>
                    <a:gd name="T72" fmla="*/ 154 w 268"/>
                    <a:gd name="T73" fmla="*/ 398 h 468"/>
                    <a:gd name="T74" fmla="*/ 150 w 268"/>
                    <a:gd name="T75" fmla="*/ 413 h 468"/>
                    <a:gd name="T76" fmla="*/ 150 w 268"/>
                    <a:gd name="T77" fmla="*/ 434 h 468"/>
                    <a:gd name="T78" fmla="*/ 167 w 268"/>
                    <a:gd name="T79" fmla="*/ 449 h 468"/>
                    <a:gd name="T80" fmla="*/ 169 w 268"/>
                    <a:gd name="T81" fmla="*/ 468 h 468"/>
                    <a:gd name="T82" fmla="*/ 180 w 268"/>
                    <a:gd name="T83" fmla="*/ 468 h 468"/>
                    <a:gd name="T84" fmla="*/ 197 w 268"/>
                    <a:gd name="T85" fmla="*/ 454 h 468"/>
                    <a:gd name="T86" fmla="*/ 233 w 268"/>
                    <a:gd name="T87" fmla="*/ 443 h 468"/>
                    <a:gd name="T88" fmla="*/ 242 w 268"/>
                    <a:gd name="T89" fmla="*/ 447 h 468"/>
                    <a:gd name="T90" fmla="*/ 255 w 268"/>
                    <a:gd name="T91" fmla="*/ 441 h 468"/>
                    <a:gd name="T92" fmla="*/ 257 w 268"/>
                    <a:gd name="T93" fmla="*/ 445 h 468"/>
                    <a:gd name="T94" fmla="*/ 265 w 268"/>
                    <a:gd name="T95" fmla="*/ 449 h 468"/>
                    <a:gd name="T96" fmla="*/ 268 w 268"/>
                    <a:gd name="T97" fmla="*/ 447 h 468"/>
                    <a:gd name="T98" fmla="*/ 252 w 268"/>
                    <a:gd name="T99" fmla="*/ 304 h 468"/>
                    <a:gd name="T100" fmla="*/ 250 w 268"/>
                    <a:gd name="T101" fmla="*/ 291 h 468"/>
                    <a:gd name="T102" fmla="*/ 255 w 268"/>
                    <a:gd name="T103" fmla="*/ 10 h 468"/>
                    <a:gd name="T104" fmla="*/ 248 w 268"/>
                    <a:gd name="T105" fmla="*/ 0 h 46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68"/>
                    <a:gd name="T160" fmla="*/ 0 h 468"/>
                    <a:gd name="T161" fmla="*/ 268 w 268"/>
                    <a:gd name="T162" fmla="*/ 468 h 468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68" h="468">
                      <a:moveTo>
                        <a:pt x="248" y="0"/>
                      </a:moveTo>
                      <a:lnTo>
                        <a:pt x="86" y="12"/>
                      </a:lnTo>
                      <a:lnTo>
                        <a:pt x="86" y="17"/>
                      </a:lnTo>
                      <a:lnTo>
                        <a:pt x="71" y="30"/>
                      </a:lnTo>
                      <a:lnTo>
                        <a:pt x="66" y="45"/>
                      </a:lnTo>
                      <a:lnTo>
                        <a:pt x="68" y="60"/>
                      </a:lnTo>
                      <a:lnTo>
                        <a:pt x="66" y="68"/>
                      </a:lnTo>
                      <a:lnTo>
                        <a:pt x="51" y="77"/>
                      </a:lnTo>
                      <a:lnTo>
                        <a:pt x="41" y="92"/>
                      </a:lnTo>
                      <a:lnTo>
                        <a:pt x="38" y="96"/>
                      </a:lnTo>
                      <a:lnTo>
                        <a:pt x="38" y="107"/>
                      </a:lnTo>
                      <a:lnTo>
                        <a:pt x="30" y="117"/>
                      </a:lnTo>
                      <a:lnTo>
                        <a:pt x="30" y="126"/>
                      </a:lnTo>
                      <a:lnTo>
                        <a:pt x="26" y="139"/>
                      </a:lnTo>
                      <a:lnTo>
                        <a:pt x="19" y="152"/>
                      </a:lnTo>
                      <a:lnTo>
                        <a:pt x="21" y="165"/>
                      </a:lnTo>
                      <a:lnTo>
                        <a:pt x="28" y="175"/>
                      </a:lnTo>
                      <a:lnTo>
                        <a:pt x="30" y="184"/>
                      </a:lnTo>
                      <a:lnTo>
                        <a:pt x="32" y="186"/>
                      </a:lnTo>
                      <a:lnTo>
                        <a:pt x="32" y="192"/>
                      </a:lnTo>
                      <a:lnTo>
                        <a:pt x="26" y="194"/>
                      </a:lnTo>
                      <a:lnTo>
                        <a:pt x="26" y="203"/>
                      </a:lnTo>
                      <a:lnTo>
                        <a:pt x="26" y="207"/>
                      </a:lnTo>
                      <a:lnTo>
                        <a:pt x="26" y="216"/>
                      </a:lnTo>
                      <a:lnTo>
                        <a:pt x="36" y="235"/>
                      </a:lnTo>
                      <a:lnTo>
                        <a:pt x="38" y="252"/>
                      </a:lnTo>
                      <a:lnTo>
                        <a:pt x="43" y="263"/>
                      </a:lnTo>
                      <a:lnTo>
                        <a:pt x="47" y="269"/>
                      </a:lnTo>
                      <a:lnTo>
                        <a:pt x="49" y="276"/>
                      </a:lnTo>
                      <a:lnTo>
                        <a:pt x="38" y="282"/>
                      </a:lnTo>
                      <a:lnTo>
                        <a:pt x="34" y="285"/>
                      </a:lnTo>
                      <a:lnTo>
                        <a:pt x="30" y="306"/>
                      </a:lnTo>
                      <a:lnTo>
                        <a:pt x="15" y="329"/>
                      </a:lnTo>
                      <a:lnTo>
                        <a:pt x="2" y="370"/>
                      </a:lnTo>
                      <a:lnTo>
                        <a:pt x="0" y="400"/>
                      </a:lnTo>
                      <a:lnTo>
                        <a:pt x="150" y="392"/>
                      </a:lnTo>
                      <a:lnTo>
                        <a:pt x="154" y="398"/>
                      </a:lnTo>
                      <a:lnTo>
                        <a:pt x="150" y="413"/>
                      </a:lnTo>
                      <a:lnTo>
                        <a:pt x="150" y="434"/>
                      </a:lnTo>
                      <a:lnTo>
                        <a:pt x="167" y="449"/>
                      </a:lnTo>
                      <a:lnTo>
                        <a:pt x="169" y="468"/>
                      </a:lnTo>
                      <a:lnTo>
                        <a:pt x="180" y="468"/>
                      </a:lnTo>
                      <a:lnTo>
                        <a:pt x="197" y="454"/>
                      </a:lnTo>
                      <a:lnTo>
                        <a:pt x="233" y="443"/>
                      </a:lnTo>
                      <a:lnTo>
                        <a:pt x="242" y="447"/>
                      </a:lnTo>
                      <a:lnTo>
                        <a:pt x="255" y="441"/>
                      </a:lnTo>
                      <a:lnTo>
                        <a:pt x="257" y="445"/>
                      </a:lnTo>
                      <a:lnTo>
                        <a:pt x="265" y="449"/>
                      </a:lnTo>
                      <a:lnTo>
                        <a:pt x="268" y="447"/>
                      </a:lnTo>
                      <a:lnTo>
                        <a:pt x="252" y="304"/>
                      </a:lnTo>
                      <a:lnTo>
                        <a:pt x="250" y="291"/>
                      </a:lnTo>
                      <a:lnTo>
                        <a:pt x="255" y="10"/>
                      </a:lnTo>
                      <a:lnTo>
                        <a:pt x="248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" name="Freeform 83">
                  <a:extLst>
                    <a:ext uri="{FF2B5EF4-FFF2-40B4-BE49-F238E27FC236}">
                      <a16:creationId xmlns:a16="http://schemas.microsoft.com/office/drawing/2014/main" id="{81036335-B3B2-46A3-8022-80E3A77F3E1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644" y="2920"/>
                  <a:ext cx="293" cy="466"/>
                </a:xfrm>
                <a:custGeom>
                  <a:avLst/>
                  <a:gdLst>
                    <a:gd name="T0" fmla="*/ 0 w 293"/>
                    <a:gd name="T1" fmla="*/ 17 h 466"/>
                    <a:gd name="T2" fmla="*/ 7 w 293"/>
                    <a:gd name="T3" fmla="*/ 27 h 466"/>
                    <a:gd name="T4" fmla="*/ 2 w 293"/>
                    <a:gd name="T5" fmla="*/ 308 h 466"/>
                    <a:gd name="T6" fmla="*/ 4 w 293"/>
                    <a:gd name="T7" fmla="*/ 321 h 466"/>
                    <a:gd name="T8" fmla="*/ 20 w 293"/>
                    <a:gd name="T9" fmla="*/ 464 h 466"/>
                    <a:gd name="T10" fmla="*/ 24 w 293"/>
                    <a:gd name="T11" fmla="*/ 460 h 466"/>
                    <a:gd name="T12" fmla="*/ 28 w 293"/>
                    <a:gd name="T13" fmla="*/ 456 h 466"/>
                    <a:gd name="T14" fmla="*/ 41 w 293"/>
                    <a:gd name="T15" fmla="*/ 462 h 466"/>
                    <a:gd name="T16" fmla="*/ 45 w 293"/>
                    <a:gd name="T17" fmla="*/ 456 h 466"/>
                    <a:gd name="T18" fmla="*/ 47 w 293"/>
                    <a:gd name="T19" fmla="*/ 436 h 466"/>
                    <a:gd name="T20" fmla="*/ 52 w 293"/>
                    <a:gd name="T21" fmla="*/ 421 h 466"/>
                    <a:gd name="T22" fmla="*/ 60 w 293"/>
                    <a:gd name="T23" fmla="*/ 436 h 466"/>
                    <a:gd name="T24" fmla="*/ 58 w 293"/>
                    <a:gd name="T25" fmla="*/ 441 h 466"/>
                    <a:gd name="T26" fmla="*/ 64 w 293"/>
                    <a:gd name="T27" fmla="*/ 453 h 466"/>
                    <a:gd name="T28" fmla="*/ 73 w 293"/>
                    <a:gd name="T29" fmla="*/ 466 h 466"/>
                    <a:gd name="T30" fmla="*/ 80 w 293"/>
                    <a:gd name="T31" fmla="*/ 466 h 466"/>
                    <a:gd name="T32" fmla="*/ 88 w 293"/>
                    <a:gd name="T33" fmla="*/ 466 h 466"/>
                    <a:gd name="T34" fmla="*/ 97 w 293"/>
                    <a:gd name="T35" fmla="*/ 454 h 466"/>
                    <a:gd name="T36" fmla="*/ 99 w 293"/>
                    <a:gd name="T37" fmla="*/ 454 h 466"/>
                    <a:gd name="T38" fmla="*/ 103 w 293"/>
                    <a:gd name="T39" fmla="*/ 449 h 466"/>
                    <a:gd name="T40" fmla="*/ 103 w 293"/>
                    <a:gd name="T41" fmla="*/ 449 h 466"/>
                    <a:gd name="T42" fmla="*/ 101 w 293"/>
                    <a:gd name="T43" fmla="*/ 445 h 466"/>
                    <a:gd name="T44" fmla="*/ 97 w 293"/>
                    <a:gd name="T45" fmla="*/ 443 h 466"/>
                    <a:gd name="T46" fmla="*/ 97 w 293"/>
                    <a:gd name="T47" fmla="*/ 441 h 466"/>
                    <a:gd name="T48" fmla="*/ 101 w 293"/>
                    <a:gd name="T49" fmla="*/ 432 h 466"/>
                    <a:gd name="T50" fmla="*/ 99 w 293"/>
                    <a:gd name="T51" fmla="*/ 428 h 466"/>
                    <a:gd name="T52" fmla="*/ 94 w 293"/>
                    <a:gd name="T53" fmla="*/ 424 h 466"/>
                    <a:gd name="T54" fmla="*/ 92 w 293"/>
                    <a:gd name="T55" fmla="*/ 424 h 466"/>
                    <a:gd name="T56" fmla="*/ 88 w 293"/>
                    <a:gd name="T57" fmla="*/ 419 h 466"/>
                    <a:gd name="T58" fmla="*/ 80 w 293"/>
                    <a:gd name="T59" fmla="*/ 411 h 466"/>
                    <a:gd name="T60" fmla="*/ 80 w 293"/>
                    <a:gd name="T61" fmla="*/ 404 h 466"/>
                    <a:gd name="T62" fmla="*/ 82 w 293"/>
                    <a:gd name="T63" fmla="*/ 402 h 466"/>
                    <a:gd name="T64" fmla="*/ 82 w 293"/>
                    <a:gd name="T65" fmla="*/ 400 h 466"/>
                    <a:gd name="T66" fmla="*/ 82 w 293"/>
                    <a:gd name="T67" fmla="*/ 394 h 466"/>
                    <a:gd name="T68" fmla="*/ 293 w 293"/>
                    <a:gd name="T69" fmla="*/ 374 h 466"/>
                    <a:gd name="T70" fmla="*/ 293 w 293"/>
                    <a:gd name="T71" fmla="*/ 368 h 466"/>
                    <a:gd name="T72" fmla="*/ 283 w 293"/>
                    <a:gd name="T73" fmla="*/ 353 h 466"/>
                    <a:gd name="T74" fmla="*/ 283 w 293"/>
                    <a:gd name="T75" fmla="*/ 329 h 466"/>
                    <a:gd name="T76" fmla="*/ 274 w 293"/>
                    <a:gd name="T77" fmla="*/ 308 h 466"/>
                    <a:gd name="T78" fmla="*/ 272 w 293"/>
                    <a:gd name="T79" fmla="*/ 291 h 466"/>
                    <a:gd name="T80" fmla="*/ 277 w 293"/>
                    <a:gd name="T81" fmla="*/ 280 h 466"/>
                    <a:gd name="T82" fmla="*/ 277 w 293"/>
                    <a:gd name="T83" fmla="*/ 267 h 466"/>
                    <a:gd name="T84" fmla="*/ 285 w 293"/>
                    <a:gd name="T85" fmla="*/ 256 h 466"/>
                    <a:gd name="T86" fmla="*/ 287 w 293"/>
                    <a:gd name="T87" fmla="*/ 254 h 466"/>
                    <a:gd name="T88" fmla="*/ 279 w 293"/>
                    <a:gd name="T89" fmla="*/ 246 h 466"/>
                    <a:gd name="T90" fmla="*/ 281 w 293"/>
                    <a:gd name="T91" fmla="*/ 237 h 466"/>
                    <a:gd name="T92" fmla="*/ 277 w 293"/>
                    <a:gd name="T93" fmla="*/ 231 h 466"/>
                    <a:gd name="T94" fmla="*/ 270 w 293"/>
                    <a:gd name="T95" fmla="*/ 227 h 466"/>
                    <a:gd name="T96" fmla="*/ 266 w 293"/>
                    <a:gd name="T97" fmla="*/ 220 h 466"/>
                    <a:gd name="T98" fmla="*/ 262 w 293"/>
                    <a:gd name="T99" fmla="*/ 207 h 466"/>
                    <a:gd name="T100" fmla="*/ 257 w 293"/>
                    <a:gd name="T101" fmla="*/ 201 h 466"/>
                    <a:gd name="T102" fmla="*/ 201 w 293"/>
                    <a:gd name="T103" fmla="*/ 0 h 466"/>
                    <a:gd name="T104" fmla="*/ 0 w 293"/>
                    <a:gd name="T105" fmla="*/ 17 h 46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93"/>
                    <a:gd name="T160" fmla="*/ 0 h 466"/>
                    <a:gd name="T161" fmla="*/ 293 w 293"/>
                    <a:gd name="T162" fmla="*/ 466 h 46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93" h="466">
                      <a:moveTo>
                        <a:pt x="0" y="17"/>
                      </a:moveTo>
                      <a:lnTo>
                        <a:pt x="7" y="27"/>
                      </a:lnTo>
                      <a:lnTo>
                        <a:pt x="2" y="308"/>
                      </a:lnTo>
                      <a:lnTo>
                        <a:pt x="4" y="321"/>
                      </a:lnTo>
                      <a:lnTo>
                        <a:pt x="20" y="464"/>
                      </a:lnTo>
                      <a:lnTo>
                        <a:pt x="24" y="460"/>
                      </a:lnTo>
                      <a:lnTo>
                        <a:pt x="28" y="456"/>
                      </a:lnTo>
                      <a:lnTo>
                        <a:pt x="41" y="462"/>
                      </a:lnTo>
                      <a:lnTo>
                        <a:pt x="45" y="456"/>
                      </a:lnTo>
                      <a:lnTo>
                        <a:pt x="47" y="436"/>
                      </a:lnTo>
                      <a:lnTo>
                        <a:pt x="52" y="421"/>
                      </a:lnTo>
                      <a:lnTo>
                        <a:pt x="60" y="436"/>
                      </a:lnTo>
                      <a:lnTo>
                        <a:pt x="58" y="441"/>
                      </a:lnTo>
                      <a:lnTo>
                        <a:pt x="64" y="453"/>
                      </a:lnTo>
                      <a:lnTo>
                        <a:pt x="73" y="466"/>
                      </a:lnTo>
                      <a:lnTo>
                        <a:pt x="80" y="466"/>
                      </a:lnTo>
                      <a:lnTo>
                        <a:pt x="88" y="466"/>
                      </a:lnTo>
                      <a:lnTo>
                        <a:pt x="97" y="454"/>
                      </a:lnTo>
                      <a:lnTo>
                        <a:pt x="99" y="454"/>
                      </a:lnTo>
                      <a:lnTo>
                        <a:pt x="103" y="449"/>
                      </a:lnTo>
                      <a:lnTo>
                        <a:pt x="101" y="445"/>
                      </a:lnTo>
                      <a:lnTo>
                        <a:pt x="97" y="443"/>
                      </a:lnTo>
                      <a:lnTo>
                        <a:pt x="97" y="441"/>
                      </a:lnTo>
                      <a:lnTo>
                        <a:pt x="101" y="432"/>
                      </a:lnTo>
                      <a:lnTo>
                        <a:pt x="99" y="428"/>
                      </a:lnTo>
                      <a:lnTo>
                        <a:pt x="94" y="424"/>
                      </a:lnTo>
                      <a:lnTo>
                        <a:pt x="92" y="424"/>
                      </a:lnTo>
                      <a:lnTo>
                        <a:pt x="88" y="419"/>
                      </a:lnTo>
                      <a:lnTo>
                        <a:pt x="80" y="411"/>
                      </a:lnTo>
                      <a:lnTo>
                        <a:pt x="80" y="404"/>
                      </a:lnTo>
                      <a:lnTo>
                        <a:pt x="82" y="402"/>
                      </a:lnTo>
                      <a:lnTo>
                        <a:pt x="82" y="400"/>
                      </a:lnTo>
                      <a:lnTo>
                        <a:pt x="82" y="394"/>
                      </a:lnTo>
                      <a:lnTo>
                        <a:pt x="293" y="374"/>
                      </a:lnTo>
                      <a:lnTo>
                        <a:pt x="293" y="368"/>
                      </a:lnTo>
                      <a:lnTo>
                        <a:pt x="283" y="353"/>
                      </a:lnTo>
                      <a:lnTo>
                        <a:pt x="283" y="329"/>
                      </a:lnTo>
                      <a:lnTo>
                        <a:pt x="274" y="308"/>
                      </a:lnTo>
                      <a:lnTo>
                        <a:pt x="272" y="291"/>
                      </a:lnTo>
                      <a:lnTo>
                        <a:pt x="277" y="280"/>
                      </a:lnTo>
                      <a:lnTo>
                        <a:pt x="277" y="267"/>
                      </a:lnTo>
                      <a:lnTo>
                        <a:pt x="285" y="256"/>
                      </a:lnTo>
                      <a:lnTo>
                        <a:pt x="287" y="254"/>
                      </a:lnTo>
                      <a:lnTo>
                        <a:pt x="279" y="246"/>
                      </a:lnTo>
                      <a:lnTo>
                        <a:pt x="281" y="237"/>
                      </a:lnTo>
                      <a:lnTo>
                        <a:pt x="277" y="231"/>
                      </a:lnTo>
                      <a:lnTo>
                        <a:pt x="270" y="227"/>
                      </a:lnTo>
                      <a:lnTo>
                        <a:pt x="266" y="220"/>
                      </a:lnTo>
                      <a:lnTo>
                        <a:pt x="262" y="207"/>
                      </a:lnTo>
                      <a:lnTo>
                        <a:pt x="257" y="201"/>
                      </a:lnTo>
                      <a:lnTo>
                        <a:pt x="201" y="0"/>
                      </a:lnTo>
                      <a:lnTo>
                        <a:pt x="0" y="17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" name="Freeform 84">
                  <a:extLst>
                    <a:ext uri="{FF2B5EF4-FFF2-40B4-BE49-F238E27FC236}">
                      <a16:creationId xmlns:a16="http://schemas.microsoft.com/office/drawing/2014/main" id="{5E7DC11D-183F-44A5-8323-63E450AE48F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831" y="2204"/>
                  <a:ext cx="319" cy="356"/>
                </a:xfrm>
                <a:custGeom>
                  <a:avLst/>
                  <a:gdLst>
                    <a:gd name="T0" fmla="*/ 29 w 319"/>
                    <a:gd name="T1" fmla="*/ 311 h 356"/>
                    <a:gd name="T2" fmla="*/ 42 w 319"/>
                    <a:gd name="T3" fmla="*/ 315 h 356"/>
                    <a:gd name="T4" fmla="*/ 55 w 319"/>
                    <a:gd name="T5" fmla="*/ 311 h 356"/>
                    <a:gd name="T6" fmla="*/ 75 w 319"/>
                    <a:gd name="T7" fmla="*/ 335 h 356"/>
                    <a:gd name="T8" fmla="*/ 102 w 319"/>
                    <a:gd name="T9" fmla="*/ 339 h 356"/>
                    <a:gd name="T10" fmla="*/ 124 w 319"/>
                    <a:gd name="T11" fmla="*/ 343 h 356"/>
                    <a:gd name="T12" fmla="*/ 143 w 319"/>
                    <a:gd name="T13" fmla="*/ 347 h 356"/>
                    <a:gd name="T14" fmla="*/ 156 w 319"/>
                    <a:gd name="T15" fmla="*/ 343 h 356"/>
                    <a:gd name="T16" fmla="*/ 164 w 319"/>
                    <a:gd name="T17" fmla="*/ 335 h 356"/>
                    <a:gd name="T18" fmla="*/ 177 w 319"/>
                    <a:gd name="T19" fmla="*/ 334 h 356"/>
                    <a:gd name="T20" fmla="*/ 192 w 319"/>
                    <a:gd name="T21" fmla="*/ 347 h 356"/>
                    <a:gd name="T22" fmla="*/ 203 w 319"/>
                    <a:gd name="T23" fmla="*/ 356 h 356"/>
                    <a:gd name="T24" fmla="*/ 220 w 319"/>
                    <a:gd name="T25" fmla="*/ 343 h 356"/>
                    <a:gd name="T26" fmla="*/ 226 w 319"/>
                    <a:gd name="T27" fmla="*/ 328 h 356"/>
                    <a:gd name="T28" fmla="*/ 233 w 319"/>
                    <a:gd name="T29" fmla="*/ 294 h 356"/>
                    <a:gd name="T30" fmla="*/ 244 w 319"/>
                    <a:gd name="T31" fmla="*/ 305 h 356"/>
                    <a:gd name="T32" fmla="*/ 252 w 319"/>
                    <a:gd name="T33" fmla="*/ 285 h 356"/>
                    <a:gd name="T34" fmla="*/ 265 w 319"/>
                    <a:gd name="T35" fmla="*/ 262 h 356"/>
                    <a:gd name="T36" fmla="*/ 271 w 319"/>
                    <a:gd name="T37" fmla="*/ 251 h 356"/>
                    <a:gd name="T38" fmla="*/ 286 w 319"/>
                    <a:gd name="T39" fmla="*/ 251 h 356"/>
                    <a:gd name="T40" fmla="*/ 301 w 319"/>
                    <a:gd name="T41" fmla="*/ 230 h 356"/>
                    <a:gd name="T42" fmla="*/ 314 w 319"/>
                    <a:gd name="T43" fmla="*/ 221 h 356"/>
                    <a:gd name="T44" fmla="*/ 310 w 319"/>
                    <a:gd name="T45" fmla="*/ 204 h 356"/>
                    <a:gd name="T46" fmla="*/ 314 w 319"/>
                    <a:gd name="T47" fmla="*/ 189 h 356"/>
                    <a:gd name="T48" fmla="*/ 304 w 319"/>
                    <a:gd name="T49" fmla="*/ 148 h 356"/>
                    <a:gd name="T50" fmla="*/ 312 w 319"/>
                    <a:gd name="T51" fmla="*/ 129 h 356"/>
                    <a:gd name="T52" fmla="*/ 319 w 319"/>
                    <a:gd name="T53" fmla="*/ 125 h 356"/>
                    <a:gd name="T54" fmla="*/ 261 w 319"/>
                    <a:gd name="T55" fmla="*/ 16 h 356"/>
                    <a:gd name="T56" fmla="*/ 239 w 319"/>
                    <a:gd name="T57" fmla="*/ 33 h 356"/>
                    <a:gd name="T58" fmla="*/ 211 w 319"/>
                    <a:gd name="T59" fmla="*/ 58 h 356"/>
                    <a:gd name="T60" fmla="*/ 194 w 319"/>
                    <a:gd name="T61" fmla="*/ 58 h 356"/>
                    <a:gd name="T62" fmla="*/ 169 w 319"/>
                    <a:gd name="T63" fmla="*/ 75 h 356"/>
                    <a:gd name="T64" fmla="*/ 149 w 319"/>
                    <a:gd name="T65" fmla="*/ 69 h 356"/>
                    <a:gd name="T66" fmla="*/ 141 w 319"/>
                    <a:gd name="T67" fmla="*/ 69 h 356"/>
                    <a:gd name="T68" fmla="*/ 141 w 319"/>
                    <a:gd name="T69" fmla="*/ 61 h 356"/>
                    <a:gd name="T70" fmla="*/ 109 w 319"/>
                    <a:gd name="T71" fmla="*/ 54 h 356"/>
                    <a:gd name="T72" fmla="*/ 94 w 319"/>
                    <a:gd name="T73" fmla="*/ 54 h 356"/>
                    <a:gd name="T74" fmla="*/ 0 w 319"/>
                    <a:gd name="T75" fmla="*/ 63 h 35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319"/>
                    <a:gd name="T115" fmla="*/ 0 h 356"/>
                    <a:gd name="T116" fmla="*/ 319 w 319"/>
                    <a:gd name="T117" fmla="*/ 356 h 35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319" h="356">
                      <a:moveTo>
                        <a:pt x="0" y="63"/>
                      </a:moveTo>
                      <a:lnTo>
                        <a:pt x="29" y="311"/>
                      </a:lnTo>
                      <a:lnTo>
                        <a:pt x="36" y="311"/>
                      </a:lnTo>
                      <a:lnTo>
                        <a:pt x="42" y="315"/>
                      </a:lnTo>
                      <a:lnTo>
                        <a:pt x="47" y="315"/>
                      </a:lnTo>
                      <a:lnTo>
                        <a:pt x="55" y="311"/>
                      </a:lnTo>
                      <a:lnTo>
                        <a:pt x="70" y="322"/>
                      </a:lnTo>
                      <a:lnTo>
                        <a:pt x="75" y="335"/>
                      </a:lnTo>
                      <a:lnTo>
                        <a:pt x="87" y="339"/>
                      </a:lnTo>
                      <a:lnTo>
                        <a:pt x="102" y="339"/>
                      </a:lnTo>
                      <a:lnTo>
                        <a:pt x="119" y="349"/>
                      </a:lnTo>
                      <a:lnTo>
                        <a:pt x="124" y="343"/>
                      </a:lnTo>
                      <a:lnTo>
                        <a:pt x="128" y="339"/>
                      </a:lnTo>
                      <a:lnTo>
                        <a:pt x="143" y="347"/>
                      </a:lnTo>
                      <a:lnTo>
                        <a:pt x="154" y="345"/>
                      </a:lnTo>
                      <a:lnTo>
                        <a:pt x="156" y="343"/>
                      </a:lnTo>
                      <a:lnTo>
                        <a:pt x="162" y="339"/>
                      </a:lnTo>
                      <a:lnTo>
                        <a:pt x="164" y="335"/>
                      </a:lnTo>
                      <a:lnTo>
                        <a:pt x="171" y="328"/>
                      </a:lnTo>
                      <a:lnTo>
                        <a:pt x="177" y="334"/>
                      </a:lnTo>
                      <a:lnTo>
                        <a:pt x="184" y="345"/>
                      </a:lnTo>
                      <a:lnTo>
                        <a:pt x="192" y="347"/>
                      </a:lnTo>
                      <a:lnTo>
                        <a:pt x="199" y="352"/>
                      </a:lnTo>
                      <a:lnTo>
                        <a:pt x="203" y="356"/>
                      </a:lnTo>
                      <a:lnTo>
                        <a:pt x="212" y="356"/>
                      </a:lnTo>
                      <a:lnTo>
                        <a:pt x="220" y="343"/>
                      </a:lnTo>
                      <a:lnTo>
                        <a:pt x="226" y="339"/>
                      </a:lnTo>
                      <a:lnTo>
                        <a:pt x="226" y="328"/>
                      </a:lnTo>
                      <a:lnTo>
                        <a:pt x="226" y="317"/>
                      </a:lnTo>
                      <a:lnTo>
                        <a:pt x="233" y="294"/>
                      </a:lnTo>
                      <a:lnTo>
                        <a:pt x="239" y="294"/>
                      </a:lnTo>
                      <a:lnTo>
                        <a:pt x="244" y="305"/>
                      </a:lnTo>
                      <a:lnTo>
                        <a:pt x="254" y="296"/>
                      </a:lnTo>
                      <a:lnTo>
                        <a:pt x="252" y="285"/>
                      </a:lnTo>
                      <a:lnTo>
                        <a:pt x="259" y="268"/>
                      </a:lnTo>
                      <a:lnTo>
                        <a:pt x="265" y="262"/>
                      </a:lnTo>
                      <a:lnTo>
                        <a:pt x="265" y="259"/>
                      </a:lnTo>
                      <a:lnTo>
                        <a:pt x="271" y="251"/>
                      </a:lnTo>
                      <a:lnTo>
                        <a:pt x="278" y="253"/>
                      </a:lnTo>
                      <a:lnTo>
                        <a:pt x="286" y="251"/>
                      </a:lnTo>
                      <a:lnTo>
                        <a:pt x="288" y="247"/>
                      </a:lnTo>
                      <a:lnTo>
                        <a:pt x="301" y="230"/>
                      </a:lnTo>
                      <a:lnTo>
                        <a:pt x="304" y="228"/>
                      </a:lnTo>
                      <a:lnTo>
                        <a:pt x="314" y="221"/>
                      </a:lnTo>
                      <a:lnTo>
                        <a:pt x="312" y="210"/>
                      </a:lnTo>
                      <a:lnTo>
                        <a:pt x="310" y="204"/>
                      </a:lnTo>
                      <a:lnTo>
                        <a:pt x="310" y="198"/>
                      </a:lnTo>
                      <a:lnTo>
                        <a:pt x="314" y="189"/>
                      </a:lnTo>
                      <a:lnTo>
                        <a:pt x="319" y="155"/>
                      </a:lnTo>
                      <a:lnTo>
                        <a:pt x="304" y="148"/>
                      </a:lnTo>
                      <a:lnTo>
                        <a:pt x="316" y="138"/>
                      </a:lnTo>
                      <a:lnTo>
                        <a:pt x="312" y="129"/>
                      </a:lnTo>
                      <a:lnTo>
                        <a:pt x="318" y="123"/>
                      </a:lnTo>
                      <a:lnTo>
                        <a:pt x="319" y="125"/>
                      </a:lnTo>
                      <a:lnTo>
                        <a:pt x="297" y="0"/>
                      </a:lnTo>
                      <a:lnTo>
                        <a:pt x="261" y="16"/>
                      </a:lnTo>
                      <a:lnTo>
                        <a:pt x="244" y="28"/>
                      </a:lnTo>
                      <a:lnTo>
                        <a:pt x="239" y="33"/>
                      </a:lnTo>
                      <a:lnTo>
                        <a:pt x="218" y="56"/>
                      </a:lnTo>
                      <a:lnTo>
                        <a:pt x="211" y="58"/>
                      </a:lnTo>
                      <a:lnTo>
                        <a:pt x="205" y="58"/>
                      </a:lnTo>
                      <a:lnTo>
                        <a:pt x="194" y="58"/>
                      </a:lnTo>
                      <a:lnTo>
                        <a:pt x="186" y="60"/>
                      </a:lnTo>
                      <a:lnTo>
                        <a:pt x="169" y="75"/>
                      </a:lnTo>
                      <a:lnTo>
                        <a:pt x="164" y="73"/>
                      </a:lnTo>
                      <a:lnTo>
                        <a:pt x="149" y="69"/>
                      </a:lnTo>
                      <a:lnTo>
                        <a:pt x="145" y="71"/>
                      </a:lnTo>
                      <a:lnTo>
                        <a:pt x="141" y="69"/>
                      </a:lnTo>
                      <a:lnTo>
                        <a:pt x="145" y="63"/>
                      </a:lnTo>
                      <a:lnTo>
                        <a:pt x="141" y="61"/>
                      </a:lnTo>
                      <a:lnTo>
                        <a:pt x="130" y="61"/>
                      </a:lnTo>
                      <a:lnTo>
                        <a:pt x="109" y="54"/>
                      </a:lnTo>
                      <a:lnTo>
                        <a:pt x="104" y="52"/>
                      </a:lnTo>
                      <a:lnTo>
                        <a:pt x="94" y="54"/>
                      </a:lnTo>
                      <a:lnTo>
                        <a:pt x="94" y="50"/>
                      </a:lnTo>
                      <a:lnTo>
                        <a:pt x="0" y="6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" name="Freeform 85">
                  <a:extLst>
                    <a:ext uri="{FF2B5EF4-FFF2-40B4-BE49-F238E27FC236}">
                      <a16:creationId xmlns:a16="http://schemas.microsoft.com/office/drawing/2014/main" id="{EA0D15EA-4FED-4FCF-8913-D802A97CD1E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175" y="1815"/>
                  <a:ext cx="574" cy="441"/>
                </a:xfrm>
                <a:custGeom>
                  <a:avLst/>
                  <a:gdLst>
                    <a:gd name="T0" fmla="*/ 439 w 574"/>
                    <a:gd name="T1" fmla="*/ 396 h 441"/>
                    <a:gd name="T2" fmla="*/ 430 w 574"/>
                    <a:gd name="T3" fmla="*/ 411 h 441"/>
                    <a:gd name="T4" fmla="*/ 424 w 574"/>
                    <a:gd name="T5" fmla="*/ 424 h 441"/>
                    <a:gd name="T6" fmla="*/ 420 w 574"/>
                    <a:gd name="T7" fmla="*/ 441 h 441"/>
                    <a:gd name="T8" fmla="*/ 433 w 574"/>
                    <a:gd name="T9" fmla="*/ 426 h 441"/>
                    <a:gd name="T10" fmla="*/ 458 w 574"/>
                    <a:gd name="T11" fmla="*/ 424 h 441"/>
                    <a:gd name="T12" fmla="*/ 488 w 574"/>
                    <a:gd name="T13" fmla="*/ 411 h 441"/>
                    <a:gd name="T14" fmla="*/ 540 w 574"/>
                    <a:gd name="T15" fmla="*/ 374 h 441"/>
                    <a:gd name="T16" fmla="*/ 559 w 574"/>
                    <a:gd name="T17" fmla="*/ 362 h 441"/>
                    <a:gd name="T18" fmla="*/ 572 w 574"/>
                    <a:gd name="T19" fmla="*/ 345 h 441"/>
                    <a:gd name="T20" fmla="*/ 565 w 574"/>
                    <a:gd name="T21" fmla="*/ 347 h 441"/>
                    <a:gd name="T22" fmla="*/ 544 w 574"/>
                    <a:gd name="T23" fmla="*/ 360 h 441"/>
                    <a:gd name="T24" fmla="*/ 531 w 574"/>
                    <a:gd name="T25" fmla="*/ 366 h 441"/>
                    <a:gd name="T26" fmla="*/ 546 w 574"/>
                    <a:gd name="T27" fmla="*/ 342 h 441"/>
                    <a:gd name="T28" fmla="*/ 535 w 574"/>
                    <a:gd name="T29" fmla="*/ 353 h 441"/>
                    <a:gd name="T30" fmla="*/ 486 w 574"/>
                    <a:gd name="T31" fmla="*/ 381 h 441"/>
                    <a:gd name="T32" fmla="*/ 448 w 574"/>
                    <a:gd name="T33" fmla="*/ 405 h 441"/>
                    <a:gd name="T34" fmla="*/ 446 w 574"/>
                    <a:gd name="T35" fmla="*/ 385 h 441"/>
                    <a:gd name="T36" fmla="*/ 456 w 574"/>
                    <a:gd name="T37" fmla="*/ 360 h 441"/>
                    <a:gd name="T38" fmla="*/ 443 w 574"/>
                    <a:gd name="T39" fmla="*/ 280 h 441"/>
                    <a:gd name="T40" fmla="*/ 433 w 574"/>
                    <a:gd name="T41" fmla="*/ 195 h 441"/>
                    <a:gd name="T42" fmla="*/ 424 w 574"/>
                    <a:gd name="T43" fmla="*/ 141 h 441"/>
                    <a:gd name="T44" fmla="*/ 413 w 574"/>
                    <a:gd name="T45" fmla="*/ 133 h 441"/>
                    <a:gd name="T46" fmla="*/ 411 w 574"/>
                    <a:gd name="T47" fmla="*/ 118 h 441"/>
                    <a:gd name="T48" fmla="*/ 403 w 574"/>
                    <a:gd name="T49" fmla="*/ 70 h 441"/>
                    <a:gd name="T50" fmla="*/ 388 w 574"/>
                    <a:gd name="T51" fmla="*/ 19 h 441"/>
                    <a:gd name="T52" fmla="*/ 381 w 574"/>
                    <a:gd name="T53" fmla="*/ 0 h 441"/>
                    <a:gd name="T54" fmla="*/ 285 w 574"/>
                    <a:gd name="T55" fmla="*/ 23 h 441"/>
                    <a:gd name="T56" fmla="*/ 234 w 574"/>
                    <a:gd name="T57" fmla="*/ 79 h 441"/>
                    <a:gd name="T58" fmla="*/ 231 w 574"/>
                    <a:gd name="T59" fmla="*/ 100 h 441"/>
                    <a:gd name="T60" fmla="*/ 201 w 574"/>
                    <a:gd name="T61" fmla="*/ 131 h 441"/>
                    <a:gd name="T62" fmla="*/ 212 w 574"/>
                    <a:gd name="T63" fmla="*/ 141 h 441"/>
                    <a:gd name="T64" fmla="*/ 214 w 574"/>
                    <a:gd name="T65" fmla="*/ 154 h 441"/>
                    <a:gd name="T66" fmla="*/ 219 w 574"/>
                    <a:gd name="T67" fmla="*/ 184 h 441"/>
                    <a:gd name="T68" fmla="*/ 167 w 574"/>
                    <a:gd name="T69" fmla="*/ 218 h 441"/>
                    <a:gd name="T70" fmla="*/ 109 w 574"/>
                    <a:gd name="T71" fmla="*/ 222 h 441"/>
                    <a:gd name="T72" fmla="*/ 49 w 574"/>
                    <a:gd name="T73" fmla="*/ 237 h 441"/>
                    <a:gd name="T74" fmla="*/ 35 w 574"/>
                    <a:gd name="T75" fmla="*/ 261 h 441"/>
                    <a:gd name="T76" fmla="*/ 50 w 574"/>
                    <a:gd name="T77" fmla="*/ 293 h 441"/>
                    <a:gd name="T78" fmla="*/ 11 w 574"/>
                    <a:gd name="T79" fmla="*/ 340 h 441"/>
                    <a:gd name="T80" fmla="*/ 313 w 574"/>
                    <a:gd name="T81" fmla="*/ 312 h 441"/>
                    <a:gd name="T82" fmla="*/ 323 w 574"/>
                    <a:gd name="T83" fmla="*/ 323 h 441"/>
                    <a:gd name="T84" fmla="*/ 332 w 574"/>
                    <a:gd name="T85" fmla="*/ 327 h 441"/>
                    <a:gd name="T86" fmla="*/ 347 w 574"/>
                    <a:gd name="T87" fmla="*/ 355 h 441"/>
                    <a:gd name="T88" fmla="*/ 371 w 574"/>
                    <a:gd name="T89" fmla="*/ 364 h 441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574"/>
                    <a:gd name="T136" fmla="*/ 0 h 441"/>
                    <a:gd name="T137" fmla="*/ 574 w 574"/>
                    <a:gd name="T138" fmla="*/ 441 h 441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574" h="441">
                      <a:moveTo>
                        <a:pt x="371" y="364"/>
                      </a:moveTo>
                      <a:lnTo>
                        <a:pt x="435" y="385"/>
                      </a:lnTo>
                      <a:lnTo>
                        <a:pt x="439" y="396"/>
                      </a:lnTo>
                      <a:lnTo>
                        <a:pt x="435" y="400"/>
                      </a:lnTo>
                      <a:lnTo>
                        <a:pt x="431" y="404"/>
                      </a:lnTo>
                      <a:lnTo>
                        <a:pt x="430" y="411"/>
                      </a:lnTo>
                      <a:lnTo>
                        <a:pt x="430" y="420"/>
                      </a:lnTo>
                      <a:lnTo>
                        <a:pt x="428" y="420"/>
                      </a:lnTo>
                      <a:lnTo>
                        <a:pt x="424" y="424"/>
                      </a:lnTo>
                      <a:lnTo>
                        <a:pt x="418" y="435"/>
                      </a:lnTo>
                      <a:lnTo>
                        <a:pt x="418" y="439"/>
                      </a:lnTo>
                      <a:lnTo>
                        <a:pt x="420" y="441"/>
                      </a:lnTo>
                      <a:lnTo>
                        <a:pt x="422" y="439"/>
                      </a:lnTo>
                      <a:lnTo>
                        <a:pt x="424" y="435"/>
                      </a:lnTo>
                      <a:lnTo>
                        <a:pt x="433" y="426"/>
                      </a:lnTo>
                      <a:lnTo>
                        <a:pt x="439" y="428"/>
                      </a:lnTo>
                      <a:lnTo>
                        <a:pt x="454" y="428"/>
                      </a:lnTo>
                      <a:lnTo>
                        <a:pt x="458" y="424"/>
                      </a:lnTo>
                      <a:lnTo>
                        <a:pt x="471" y="420"/>
                      </a:lnTo>
                      <a:lnTo>
                        <a:pt x="480" y="417"/>
                      </a:lnTo>
                      <a:lnTo>
                        <a:pt x="488" y="411"/>
                      </a:lnTo>
                      <a:lnTo>
                        <a:pt x="497" y="404"/>
                      </a:lnTo>
                      <a:lnTo>
                        <a:pt x="531" y="381"/>
                      </a:lnTo>
                      <a:lnTo>
                        <a:pt x="540" y="374"/>
                      </a:lnTo>
                      <a:lnTo>
                        <a:pt x="548" y="368"/>
                      </a:lnTo>
                      <a:lnTo>
                        <a:pt x="553" y="366"/>
                      </a:lnTo>
                      <a:lnTo>
                        <a:pt x="559" y="362"/>
                      </a:lnTo>
                      <a:lnTo>
                        <a:pt x="565" y="359"/>
                      </a:lnTo>
                      <a:lnTo>
                        <a:pt x="570" y="355"/>
                      </a:lnTo>
                      <a:lnTo>
                        <a:pt x="572" y="345"/>
                      </a:lnTo>
                      <a:lnTo>
                        <a:pt x="574" y="344"/>
                      </a:lnTo>
                      <a:lnTo>
                        <a:pt x="572" y="342"/>
                      </a:lnTo>
                      <a:lnTo>
                        <a:pt x="565" y="347"/>
                      </a:lnTo>
                      <a:lnTo>
                        <a:pt x="557" y="351"/>
                      </a:lnTo>
                      <a:lnTo>
                        <a:pt x="548" y="355"/>
                      </a:lnTo>
                      <a:lnTo>
                        <a:pt x="544" y="360"/>
                      </a:lnTo>
                      <a:lnTo>
                        <a:pt x="540" y="364"/>
                      </a:lnTo>
                      <a:lnTo>
                        <a:pt x="533" y="370"/>
                      </a:lnTo>
                      <a:lnTo>
                        <a:pt x="531" y="366"/>
                      </a:lnTo>
                      <a:lnTo>
                        <a:pt x="535" y="360"/>
                      </a:lnTo>
                      <a:lnTo>
                        <a:pt x="538" y="355"/>
                      </a:lnTo>
                      <a:lnTo>
                        <a:pt x="546" y="342"/>
                      </a:lnTo>
                      <a:lnTo>
                        <a:pt x="544" y="342"/>
                      </a:lnTo>
                      <a:lnTo>
                        <a:pt x="538" y="345"/>
                      </a:lnTo>
                      <a:lnTo>
                        <a:pt x="535" y="353"/>
                      </a:lnTo>
                      <a:lnTo>
                        <a:pt x="529" y="359"/>
                      </a:lnTo>
                      <a:lnTo>
                        <a:pt x="510" y="368"/>
                      </a:lnTo>
                      <a:lnTo>
                        <a:pt x="486" y="381"/>
                      </a:lnTo>
                      <a:lnTo>
                        <a:pt x="465" y="390"/>
                      </a:lnTo>
                      <a:lnTo>
                        <a:pt x="458" y="394"/>
                      </a:lnTo>
                      <a:lnTo>
                        <a:pt x="448" y="405"/>
                      </a:lnTo>
                      <a:lnTo>
                        <a:pt x="445" y="402"/>
                      </a:lnTo>
                      <a:lnTo>
                        <a:pt x="443" y="394"/>
                      </a:lnTo>
                      <a:lnTo>
                        <a:pt x="446" y="385"/>
                      </a:lnTo>
                      <a:lnTo>
                        <a:pt x="454" y="381"/>
                      </a:lnTo>
                      <a:lnTo>
                        <a:pt x="446" y="372"/>
                      </a:lnTo>
                      <a:lnTo>
                        <a:pt x="456" y="360"/>
                      </a:lnTo>
                      <a:lnTo>
                        <a:pt x="458" y="357"/>
                      </a:lnTo>
                      <a:lnTo>
                        <a:pt x="452" y="351"/>
                      </a:lnTo>
                      <a:lnTo>
                        <a:pt x="443" y="280"/>
                      </a:lnTo>
                      <a:lnTo>
                        <a:pt x="441" y="276"/>
                      </a:lnTo>
                      <a:lnTo>
                        <a:pt x="441" y="210"/>
                      </a:lnTo>
                      <a:lnTo>
                        <a:pt x="433" y="195"/>
                      </a:lnTo>
                      <a:lnTo>
                        <a:pt x="428" y="178"/>
                      </a:lnTo>
                      <a:lnTo>
                        <a:pt x="428" y="165"/>
                      </a:lnTo>
                      <a:lnTo>
                        <a:pt x="424" y="141"/>
                      </a:lnTo>
                      <a:lnTo>
                        <a:pt x="416" y="130"/>
                      </a:lnTo>
                      <a:lnTo>
                        <a:pt x="413" y="131"/>
                      </a:lnTo>
                      <a:lnTo>
                        <a:pt x="413" y="133"/>
                      </a:lnTo>
                      <a:lnTo>
                        <a:pt x="413" y="135"/>
                      </a:lnTo>
                      <a:lnTo>
                        <a:pt x="409" y="130"/>
                      </a:lnTo>
                      <a:lnTo>
                        <a:pt x="411" y="118"/>
                      </a:lnTo>
                      <a:lnTo>
                        <a:pt x="400" y="90"/>
                      </a:lnTo>
                      <a:lnTo>
                        <a:pt x="398" y="81"/>
                      </a:lnTo>
                      <a:lnTo>
                        <a:pt x="403" y="70"/>
                      </a:lnTo>
                      <a:lnTo>
                        <a:pt x="400" y="51"/>
                      </a:lnTo>
                      <a:lnTo>
                        <a:pt x="388" y="23"/>
                      </a:lnTo>
                      <a:lnTo>
                        <a:pt x="388" y="19"/>
                      </a:lnTo>
                      <a:lnTo>
                        <a:pt x="385" y="15"/>
                      </a:lnTo>
                      <a:lnTo>
                        <a:pt x="386" y="11"/>
                      </a:lnTo>
                      <a:lnTo>
                        <a:pt x="381" y="0"/>
                      </a:lnTo>
                      <a:lnTo>
                        <a:pt x="291" y="25"/>
                      </a:lnTo>
                      <a:lnTo>
                        <a:pt x="289" y="21"/>
                      </a:lnTo>
                      <a:lnTo>
                        <a:pt x="285" y="23"/>
                      </a:lnTo>
                      <a:lnTo>
                        <a:pt x="278" y="26"/>
                      </a:lnTo>
                      <a:lnTo>
                        <a:pt x="257" y="49"/>
                      </a:lnTo>
                      <a:lnTo>
                        <a:pt x="234" y="79"/>
                      </a:lnTo>
                      <a:lnTo>
                        <a:pt x="233" y="85"/>
                      </a:lnTo>
                      <a:lnTo>
                        <a:pt x="233" y="88"/>
                      </a:lnTo>
                      <a:lnTo>
                        <a:pt x="231" y="100"/>
                      </a:lnTo>
                      <a:lnTo>
                        <a:pt x="225" y="105"/>
                      </a:lnTo>
                      <a:lnTo>
                        <a:pt x="202" y="128"/>
                      </a:lnTo>
                      <a:lnTo>
                        <a:pt x="201" y="131"/>
                      </a:lnTo>
                      <a:lnTo>
                        <a:pt x="204" y="141"/>
                      </a:lnTo>
                      <a:lnTo>
                        <a:pt x="206" y="143"/>
                      </a:lnTo>
                      <a:lnTo>
                        <a:pt x="212" y="141"/>
                      </a:lnTo>
                      <a:lnTo>
                        <a:pt x="216" y="145"/>
                      </a:lnTo>
                      <a:lnTo>
                        <a:pt x="218" y="150"/>
                      </a:lnTo>
                      <a:lnTo>
                        <a:pt x="214" y="154"/>
                      </a:lnTo>
                      <a:lnTo>
                        <a:pt x="216" y="161"/>
                      </a:lnTo>
                      <a:lnTo>
                        <a:pt x="221" y="171"/>
                      </a:lnTo>
                      <a:lnTo>
                        <a:pt x="219" y="184"/>
                      </a:lnTo>
                      <a:lnTo>
                        <a:pt x="204" y="190"/>
                      </a:lnTo>
                      <a:lnTo>
                        <a:pt x="184" y="212"/>
                      </a:lnTo>
                      <a:lnTo>
                        <a:pt x="167" y="218"/>
                      </a:lnTo>
                      <a:lnTo>
                        <a:pt x="131" y="227"/>
                      </a:lnTo>
                      <a:lnTo>
                        <a:pt x="120" y="223"/>
                      </a:lnTo>
                      <a:lnTo>
                        <a:pt x="109" y="222"/>
                      </a:lnTo>
                      <a:lnTo>
                        <a:pt x="90" y="223"/>
                      </a:lnTo>
                      <a:lnTo>
                        <a:pt x="69" y="227"/>
                      </a:lnTo>
                      <a:lnTo>
                        <a:pt x="49" y="237"/>
                      </a:lnTo>
                      <a:lnTo>
                        <a:pt x="39" y="242"/>
                      </a:lnTo>
                      <a:lnTo>
                        <a:pt x="35" y="253"/>
                      </a:lnTo>
                      <a:lnTo>
                        <a:pt x="35" y="261"/>
                      </a:lnTo>
                      <a:lnTo>
                        <a:pt x="52" y="280"/>
                      </a:lnTo>
                      <a:lnTo>
                        <a:pt x="54" y="287"/>
                      </a:lnTo>
                      <a:lnTo>
                        <a:pt x="50" y="293"/>
                      </a:lnTo>
                      <a:lnTo>
                        <a:pt x="47" y="297"/>
                      </a:lnTo>
                      <a:lnTo>
                        <a:pt x="41" y="312"/>
                      </a:lnTo>
                      <a:lnTo>
                        <a:pt x="11" y="340"/>
                      </a:lnTo>
                      <a:lnTo>
                        <a:pt x="0" y="349"/>
                      </a:lnTo>
                      <a:lnTo>
                        <a:pt x="5" y="374"/>
                      </a:lnTo>
                      <a:lnTo>
                        <a:pt x="313" y="312"/>
                      </a:lnTo>
                      <a:lnTo>
                        <a:pt x="319" y="315"/>
                      </a:lnTo>
                      <a:lnTo>
                        <a:pt x="321" y="321"/>
                      </a:lnTo>
                      <a:lnTo>
                        <a:pt x="323" y="323"/>
                      </a:lnTo>
                      <a:lnTo>
                        <a:pt x="324" y="323"/>
                      </a:lnTo>
                      <a:lnTo>
                        <a:pt x="328" y="327"/>
                      </a:lnTo>
                      <a:lnTo>
                        <a:pt x="332" y="327"/>
                      </a:lnTo>
                      <a:lnTo>
                        <a:pt x="343" y="345"/>
                      </a:lnTo>
                      <a:lnTo>
                        <a:pt x="345" y="351"/>
                      </a:lnTo>
                      <a:lnTo>
                        <a:pt x="347" y="355"/>
                      </a:lnTo>
                      <a:lnTo>
                        <a:pt x="349" y="359"/>
                      </a:lnTo>
                      <a:lnTo>
                        <a:pt x="366" y="359"/>
                      </a:lnTo>
                      <a:lnTo>
                        <a:pt x="371" y="36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Freeform 86">
                  <a:extLst>
                    <a:ext uri="{FF2B5EF4-FFF2-40B4-BE49-F238E27FC236}">
                      <a16:creationId xmlns:a16="http://schemas.microsoft.com/office/drawing/2014/main" id="{D9EEA837-7336-4776-AD9A-D354FC2EEFB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128" y="2127"/>
                  <a:ext cx="445" cy="287"/>
                </a:xfrm>
                <a:custGeom>
                  <a:avLst/>
                  <a:gdLst>
                    <a:gd name="T0" fmla="*/ 111 w 445"/>
                    <a:gd name="T1" fmla="*/ 274 h 287"/>
                    <a:gd name="T2" fmla="*/ 311 w 445"/>
                    <a:gd name="T3" fmla="*/ 234 h 287"/>
                    <a:gd name="T4" fmla="*/ 375 w 445"/>
                    <a:gd name="T5" fmla="*/ 223 h 287"/>
                    <a:gd name="T6" fmla="*/ 375 w 445"/>
                    <a:gd name="T7" fmla="*/ 221 h 287"/>
                    <a:gd name="T8" fmla="*/ 377 w 445"/>
                    <a:gd name="T9" fmla="*/ 221 h 287"/>
                    <a:gd name="T10" fmla="*/ 379 w 445"/>
                    <a:gd name="T11" fmla="*/ 214 h 287"/>
                    <a:gd name="T12" fmla="*/ 386 w 445"/>
                    <a:gd name="T13" fmla="*/ 208 h 287"/>
                    <a:gd name="T14" fmla="*/ 394 w 445"/>
                    <a:gd name="T15" fmla="*/ 206 h 287"/>
                    <a:gd name="T16" fmla="*/ 400 w 445"/>
                    <a:gd name="T17" fmla="*/ 208 h 287"/>
                    <a:gd name="T18" fmla="*/ 418 w 445"/>
                    <a:gd name="T19" fmla="*/ 195 h 287"/>
                    <a:gd name="T20" fmla="*/ 420 w 445"/>
                    <a:gd name="T21" fmla="*/ 185 h 287"/>
                    <a:gd name="T22" fmla="*/ 433 w 445"/>
                    <a:gd name="T23" fmla="*/ 174 h 287"/>
                    <a:gd name="T24" fmla="*/ 445 w 445"/>
                    <a:gd name="T25" fmla="*/ 167 h 287"/>
                    <a:gd name="T26" fmla="*/ 445 w 445"/>
                    <a:gd name="T27" fmla="*/ 165 h 287"/>
                    <a:gd name="T28" fmla="*/ 435 w 445"/>
                    <a:gd name="T29" fmla="*/ 157 h 287"/>
                    <a:gd name="T30" fmla="*/ 432 w 445"/>
                    <a:gd name="T31" fmla="*/ 152 h 287"/>
                    <a:gd name="T32" fmla="*/ 426 w 445"/>
                    <a:gd name="T33" fmla="*/ 150 h 287"/>
                    <a:gd name="T34" fmla="*/ 422 w 445"/>
                    <a:gd name="T35" fmla="*/ 146 h 287"/>
                    <a:gd name="T36" fmla="*/ 415 w 445"/>
                    <a:gd name="T37" fmla="*/ 144 h 287"/>
                    <a:gd name="T38" fmla="*/ 411 w 445"/>
                    <a:gd name="T39" fmla="*/ 133 h 287"/>
                    <a:gd name="T40" fmla="*/ 402 w 445"/>
                    <a:gd name="T41" fmla="*/ 131 h 287"/>
                    <a:gd name="T42" fmla="*/ 400 w 445"/>
                    <a:gd name="T43" fmla="*/ 131 h 287"/>
                    <a:gd name="T44" fmla="*/ 400 w 445"/>
                    <a:gd name="T45" fmla="*/ 114 h 287"/>
                    <a:gd name="T46" fmla="*/ 403 w 445"/>
                    <a:gd name="T47" fmla="*/ 110 h 287"/>
                    <a:gd name="T48" fmla="*/ 403 w 445"/>
                    <a:gd name="T49" fmla="*/ 101 h 287"/>
                    <a:gd name="T50" fmla="*/ 396 w 445"/>
                    <a:gd name="T51" fmla="*/ 95 h 287"/>
                    <a:gd name="T52" fmla="*/ 396 w 445"/>
                    <a:gd name="T53" fmla="*/ 92 h 287"/>
                    <a:gd name="T54" fmla="*/ 400 w 445"/>
                    <a:gd name="T55" fmla="*/ 90 h 287"/>
                    <a:gd name="T56" fmla="*/ 409 w 445"/>
                    <a:gd name="T57" fmla="*/ 80 h 287"/>
                    <a:gd name="T58" fmla="*/ 411 w 445"/>
                    <a:gd name="T59" fmla="*/ 65 h 287"/>
                    <a:gd name="T60" fmla="*/ 411 w 445"/>
                    <a:gd name="T61" fmla="*/ 62 h 287"/>
                    <a:gd name="T62" fmla="*/ 415 w 445"/>
                    <a:gd name="T63" fmla="*/ 54 h 287"/>
                    <a:gd name="T64" fmla="*/ 418 w 445"/>
                    <a:gd name="T65" fmla="*/ 52 h 287"/>
                    <a:gd name="T66" fmla="*/ 413 w 445"/>
                    <a:gd name="T67" fmla="*/ 47 h 287"/>
                    <a:gd name="T68" fmla="*/ 396 w 445"/>
                    <a:gd name="T69" fmla="*/ 47 h 287"/>
                    <a:gd name="T70" fmla="*/ 394 w 445"/>
                    <a:gd name="T71" fmla="*/ 43 h 287"/>
                    <a:gd name="T72" fmla="*/ 392 w 445"/>
                    <a:gd name="T73" fmla="*/ 39 h 287"/>
                    <a:gd name="T74" fmla="*/ 390 w 445"/>
                    <a:gd name="T75" fmla="*/ 33 h 287"/>
                    <a:gd name="T76" fmla="*/ 379 w 445"/>
                    <a:gd name="T77" fmla="*/ 15 h 287"/>
                    <a:gd name="T78" fmla="*/ 375 w 445"/>
                    <a:gd name="T79" fmla="*/ 15 h 287"/>
                    <a:gd name="T80" fmla="*/ 371 w 445"/>
                    <a:gd name="T81" fmla="*/ 11 h 287"/>
                    <a:gd name="T82" fmla="*/ 370 w 445"/>
                    <a:gd name="T83" fmla="*/ 11 h 287"/>
                    <a:gd name="T84" fmla="*/ 368 w 445"/>
                    <a:gd name="T85" fmla="*/ 9 h 287"/>
                    <a:gd name="T86" fmla="*/ 366 w 445"/>
                    <a:gd name="T87" fmla="*/ 3 h 287"/>
                    <a:gd name="T88" fmla="*/ 360 w 445"/>
                    <a:gd name="T89" fmla="*/ 0 h 287"/>
                    <a:gd name="T90" fmla="*/ 52 w 445"/>
                    <a:gd name="T91" fmla="*/ 62 h 287"/>
                    <a:gd name="T92" fmla="*/ 47 w 445"/>
                    <a:gd name="T93" fmla="*/ 37 h 287"/>
                    <a:gd name="T94" fmla="*/ 30 w 445"/>
                    <a:gd name="T95" fmla="*/ 52 h 287"/>
                    <a:gd name="T96" fmla="*/ 28 w 445"/>
                    <a:gd name="T97" fmla="*/ 54 h 287"/>
                    <a:gd name="T98" fmla="*/ 26 w 445"/>
                    <a:gd name="T99" fmla="*/ 50 h 287"/>
                    <a:gd name="T100" fmla="*/ 22 w 445"/>
                    <a:gd name="T101" fmla="*/ 50 h 287"/>
                    <a:gd name="T102" fmla="*/ 19 w 445"/>
                    <a:gd name="T103" fmla="*/ 62 h 287"/>
                    <a:gd name="T104" fmla="*/ 6 w 445"/>
                    <a:gd name="T105" fmla="*/ 73 h 287"/>
                    <a:gd name="T106" fmla="*/ 0 w 445"/>
                    <a:gd name="T107" fmla="*/ 77 h 287"/>
                    <a:gd name="T108" fmla="*/ 22 w 445"/>
                    <a:gd name="T109" fmla="*/ 202 h 287"/>
                    <a:gd name="T110" fmla="*/ 37 w 445"/>
                    <a:gd name="T111" fmla="*/ 287 h 287"/>
                    <a:gd name="T112" fmla="*/ 111 w 445"/>
                    <a:gd name="T113" fmla="*/ 274 h 28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445"/>
                    <a:gd name="T172" fmla="*/ 0 h 287"/>
                    <a:gd name="T173" fmla="*/ 445 w 445"/>
                    <a:gd name="T174" fmla="*/ 287 h 287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445" h="287">
                      <a:moveTo>
                        <a:pt x="111" y="274"/>
                      </a:moveTo>
                      <a:lnTo>
                        <a:pt x="311" y="234"/>
                      </a:lnTo>
                      <a:lnTo>
                        <a:pt x="375" y="223"/>
                      </a:lnTo>
                      <a:lnTo>
                        <a:pt x="375" y="221"/>
                      </a:lnTo>
                      <a:lnTo>
                        <a:pt x="377" y="221"/>
                      </a:lnTo>
                      <a:lnTo>
                        <a:pt x="379" y="214"/>
                      </a:lnTo>
                      <a:lnTo>
                        <a:pt x="386" y="208"/>
                      </a:lnTo>
                      <a:lnTo>
                        <a:pt x="394" y="206"/>
                      </a:lnTo>
                      <a:lnTo>
                        <a:pt x="400" y="208"/>
                      </a:lnTo>
                      <a:lnTo>
                        <a:pt x="418" y="195"/>
                      </a:lnTo>
                      <a:lnTo>
                        <a:pt x="420" y="185"/>
                      </a:lnTo>
                      <a:lnTo>
                        <a:pt x="433" y="174"/>
                      </a:lnTo>
                      <a:lnTo>
                        <a:pt x="445" y="167"/>
                      </a:lnTo>
                      <a:lnTo>
                        <a:pt x="445" y="165"/>
                      </a:lnTo>
                      <a:lnTo>
                        <a:pt x="435" y="157"/>
                      </a:lnTo>
                      <a:lnTo>
                        <a:pt x="432" y="152"/>
                      </a:lnTo>
                      <a:lnTo>
                        <a:pt x="426" y="150"/>
                      </a:lnTo>
                      <a:lnTo>
                        <a:pt x="422" y="146"/>
                      </a:lnTo>
                      <a:lnTo>
                        <a:pt x="415" y="144"/>
                      </a:lnTo>
                      <a:lnTo>
                        <a:pt x="411" y="133"/>
                      </a:lnTo>
                      <a:lnTo>
                        <a:pt x="402" y="131"/>
                      </a:lnTo>
                      <a:lnTo>
                        <a:pt x="400" y="131"/>
                      </a:lnTo>
                      <a:lnTo>
                        <a:pt x="400" y="114"/>
                      </a:lnTo>
                      <a:lnTo>
                        <a:pt x="403" y="110"/>
                      </a:lnTo>
                      <a:lnTo>
                        <a:pt x="403" y="101"/>
                      </a:lnTo>
                      <a:lnTo>
                        <a:pt x="396" y="95"/>
                      </a:lnTo>
                      <a:lnTo>
                        <a:pt x="396" y="92"/>
                      </a:lnTo>
                      <a:lnTo>
                        <a:pt x="400" y="90"/>
                      </a:lnTo>
                      <a:lnTo>
                        <a:pt x="409" y="80"/>
                      </a:lnTo>
                      <a:lnTo>
                        <a:pt x="411" y="65"/>
                      </a:lnTo>
                      <a:lnTo>
                        <a:pt x="411" y="62"/>
                      </a:lnTo>
                      <a:lnTo>
                        <a:pt x="415" y="54"/>
                      </a:lnTo>
                      <a:lnTo>
                        <a:pt x="418" y="52"/>
                      </a:lnTo>
                      <a:lnTo>
                        <a:pt x="413" y="47"/>
                      </a:lnTo>
                      <a:lnTo>
                        <a:pt x="396" y="47"/>
                      </a:lnTo>
                      <a:lnTo>
                        <a:pt x="394" y="43"/>
                      </a:lnTo>
                      <a:lnTo>
                        <a:pt x="392" y="39"/>
                      </a:lnTo>
                      <a:lnTo>
                        <a:pt x="390" y="33"/>
                      </a:lnTo>
                      <a:lnTo>
                        <a:pt x="379" y="15"/>
                      </a:lnTo>
                      <a:lnTo>
                        <a:pt x="375" y="15"/>
                      </a:lnTo>
                      <a:lnTo>
                        <a:pt x="371" y="11"/>
                      </a:lnTo>
                      <a:lnTo>
                        <a:pt x="370" y="11"/>
                      </a:lnTo>
                      <a:lnTo>
                        <a:pt x="368" y="9"/>
                      </a:lnTo>
                      <a:lnTo>
                        <a:pt x="366" y="3"/>
                      </a:lnTo>
                      <a:lnTo>
                        <a:pt x="360" y="0"/>
                      </a:lnTo>
                      <a:lnTo>
                        <a:pt x="52" y="62"/>
                      </a:lnTo>
                      <a:lnTo>
                        <a:pt x="47" y="37"/>
                      </a:lnTo>
                      <a:lnTo>
                        <a:pt x="30" y="52"/>
                      </a:lnTo>
                      <a:lnTo>
                        <a:pt x="28" y="54"/>
                      </a:lnTo>
                      <a:lnTo>
                        <a:pt x="26" y="50"/>
                      </a:lnTo>
                      <a:lnTo>
                        <a:pt x="22" y="50"/>
                      </a:lnTo>
                      <a:lnTo>
                        <a:pt x="19" y="62"/>
                      </a:lnTo>
                      <a:lnTo>
                        <a:pt x="6" y="73"/>
                      </a:lnTo>
                      <a:lnTo>
                        <a:pt x="0" y="77"/>
                      </a:lnTo>
                      <a:lnTo>
                        <a:pt x="22" y="202"/>
                      </a:lnTo>
                      <a:lnTo>
                        <a:pt x="37" y="287"/>
                      </a:lnTo>
                      <a:lnTo>
                        <a:pt x="111" y="27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Freeform 87">
                  <a:extLst>
                    <a:ext uri="{FF2B5EF4-FFF2-40B4-BE49-F238E27FC236}">
                      <a16:creationId xmlns:a16="http://schemas.microsoft.com/office/drawing/2014/main" id="{E231489C-8038-466D-B85A-221A458F82F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980" y="2414"/>
                  <a:ext cx="580" cy="332"/>
                </a:xfrm>
                <a:custGeom>
                  <a:avLst/>
                  <a:gdLst>
                    <a:gd name="T0" fmla="*/ 180 w 580"/>
                    <a:gd name="T1" fmla="*/ 311 h 332"/>
                    <a:gd name="T2" fmla="*/ 148 w 580"/>
                    <a:gd name="T3" fmla="*/ 313 h 332"/>
                    <a:gd name="T4" fmla="*/ 127 w 580"/>
                    <a:gd name="T5" fmla="*/ 315 h 332"/>
                    <a:gd name="T6" fmla="*/ 33 w 580"/>
                    <a:gd name="T7" fmla="*/ 313 h 332"/>
                    <a:gd name="T8" fmla="*/ 52 w 580"/>
                    <a:gd name="T9" fmla="*/ 289 h 332"/>
                    <a:gd name="T10" fmla="*/ 62 w 580"/>
                    <a:gd name="T11" fmla="*/ 272 h 332"/>
                    <a:gd name="T12" fmla="*/ 110 w 580"/>
                    <a:gd name="T13" fmla="*/ 225 h 332"/>
                    <a:gd name="T14" fmla="*/ 122 w 580"/>
                    <a:gd name="T15" fmla="*/ 246 h 332"/>
                    <a:gd name="T16" fmla="*/ 155 w 580"/>
                    <a:gd name="T17" fmla="*/ 246 h 332"/>
                    <a:gd name="T18" fmla="*/ 169 w 580"/>
                    <a:gd name="T19" fmla="*/ 242 h 332"/>
                    <a:gd name="T20" fmla="*/ 197 w 580"/>
                    <a:gd name="T21" fmla="*/ 236 h 332"/>
                    <a:gd name="T22" fmla="*/ 206 w 580"/>
                    <a:gd name="T23" fmla="*/ 229 h 332"/>
                    <a:gd name="T24" fmla="*/ 240 w 580"/>
                    <a:gd name="T25" fmla="*/ 201 h 332"/>
                    <a:gd name="T26" fmla="*/ 251 w 580"/>
                    <a:gd name="T27" fmla="*/ 159 h 332"/>
                    <a:gd name="T28" fmla="*/ 279 w 580"/>
                    <a:gd name="T29" fmla="*/ 101 h 332"/>
                    <a:gd name="T30" fmla="*/ 294 w 580"/>
                    <a:gd name="T31" fmla="*/ 109 h 332"/>
                    <a:gd name="T32" fmla="*/ 313 w 580"/>
                    <a:gd name="T33" fmla="*/ 64 h 332"/>
                    <a:gd name="T34" fmla="*/ 334 w 580"/>
                    <a:gd name="T35" fmla="*/ 52 h 332"/>
                    <a:gd name="T36" fmla="*/ 347 w 580"/>
                    <a:gd name="T37" fmla="*/ 30 h 332"/>
                    <a:gd name="T38" fmla="*/ 347 w 580"/>
                    <a:gd name="T39" fmla="*/ 5 h 332"/>
                    <a:gd name="T40" fmla="*/ 384 w 580"/>
                    <a:gd name="T41" fmla="*/ 20 h 332"/>
                    <a:gd name="T42" fmla="*/ 396 w 580"/>
                    <a:gd name="T43" fmla="*/ 3 h 332"/>
                    <a:gd name="T44" fmla="*/ 416 w 580"/>
                    <a:gd name="T45" fmla="*/ 7 h 332"/>
                    <a:gd name="T46" fmla="*/ 433 w 580"/>
                    <a:gd name="T47" fmla="*/ 24 h 332"/>
                    <a:gd name="T48" fmla="*/ 456 w 580"/>
                    <a:gd name="T49" fmla="*/ 43 h 332"/>
                    <a:gd name="T50" fmla="*/ 439 w 580"/>
                    <a:gd name="T51" fmla="*/ 79 h 332"/>
                    <a:gd name="T52" fmla="*/ 461 w 580"/>
                    <a:gd name="T53" fmla="*/ 82 h 332"/>
                    <a:gd name="T54" fmla="*/ 478 w 580"/>
                    <a:gd name="T55" fmla="*/ 95 h 332"/>
                    <a:gd name="T56" fmla="*/ 491 w 580"/>
                    <a:gd name="T57" fmla="*/ 99 h 332"/>
                    <a:gd name="T58" fmla="*/ 523 w 580"/>
                    <a:gd name="T59" fmla="*/ 112 h 332"/>
                    <a:gd name="T60" fmla="*/ 525 w 580"/>
                    <a:gd name="T61" fmla="*/ 127 h 332"/>
                    <a:gd name="T62" fmla="*/ 521 w 580"/>
                    <a:gd name="T63" fmla="*/ 144 h 332"/>
                    <a:gd name="T64" fmla="*/ 540 w 580"/>
                    <a:gd name="T65" fmla="*/ 161 h 332"/>
                    <a:gd name="T66" fmla="*/ 525 w 580"/>
                    <a:gd name="T67" fmla="*/ 165 h 332"/>
                    <a:gd name="T68" fmla="*/ 531 w 580"/>
                    <a:gd name="T69" fmla="*/ 174 h 332"/>
                    <a:gd name="T70" fmla="*/ 521 w 580"/>
                    <a:gd name="T71" fmla="*/ 178 h 332"/>
                    <a:gd name="T72" fmla="*/ 533 w 580"/>
                    <a:gd name="T73" fmla="*/ 185 h 332"/>
                    <a:gd name="T74" fmla="*/ 534 w 580"/>
                    <a:gd name="T75" fmla="*/ 202 h 332"/>
                    <a:gd name="T76" fmla="*/ 519 w 580"/>
                    <a:gd name="T77" fmla="*/ 202 h 332"/>
                    <a:gd name="T78" fmla="*/ 542 w 580"/>
                    <a:gd name="T79" fmla="*/ 210 h 332"/>
                    <a:gd name="T80" fmla="*/ 568 w 580"/>
                    <a:gd name="T81" fmla="*/ 202 h 332"/>
                    <a:gd name="T82" fmla="*/ 574 w 580"/>
                    <a:gd name="T83" fmla="*/ 236 h 332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580"/>
                    <a:gd name="T127" fmla="*/ 0 h 332"/>
                    <a:gd name="T128" fmla="*/ 580 w 580"/>
                    <a:gd name="T129" fmla="*/ 332 h 332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580" h="332">
                      <a:moveTo>
                        <a:pt x="572" y="242"/>
                      </a:moveTo>
                      <a:lnTo>
                        <a:pt x="381" y="277"/>
                      </a:lnTo>
                      <a:lnTo>
                        <a:pt x="180" y="311"/>
                      </a:lnTo>
                      <a:lnTo>
                        <a:pt x="176" y="309"/>
                      </a:lnTo>
                      <a:lnTo>
                        <a:pt x="169" y="311"/>
                      </a:lnTo>
                      <a:lnTo>
                        <a:pt x="148" y="313"/>
                      </a:lnTo>
                      <a:lnTo>
                        <a:pt x="148" y="309"/>
                      </a:lnTo>
                      <a:lnTo>
                        <a:pt x="127" y="313"/>
                      </a:lnTo>
                      <a:lnTo>
                        <a:pt x="127" y="315"/>
                      </a:lnTo>
                      <a:lnTo>
                        <a:pt x="0" y="332"/>
                      </a:lnTo>
                      <a:lnTo>
                        <a:pt x="5" y="326"/>
                      </a:lnTo>
                      <a:lnTo>
                        <a:pt x="33" y="313"/>
                      </a:lnTo>
                      <a:lnTo>
                        <a:pt x="35" y="307"/>
                      </a:lnTo>
                      <a:lnTo>
                        <a:pt x="50" y="296"/>
                      </a:lnTo>
                      <a:lnTo>
                        <a:pt x="52" y="289"/>
                      </a:lnTo>
                      <a:lnTo>
                        <a:pt x="54" y="285"/>
                      </a:lnTo>
                      <a:lnTo>
                        <a:pt x="62" y="281"/>
                      </a:lnTo>
                      <a:lnTo>
                        <a:pt x="62" y="272"/>
                      </a:lnTo>
                      <a:lnTo>
                        <a:pt x="69" y="266"/>
                      </a:lnTo>
                      <a:lnTo>
                        <a:pt x="109" y="232"/>
                      </a:lnTo>
                      <a:lnTo>
                        <a:pt x="110" y="225"/>
                      </a:lnTo>
                      <a:lnTo>
                        <a:pt x="114" y="227"/>
                      </a:lnTo>
                      <a:lnTo>
                        <a:pt x="110" y="234"/>
                      </a:lnTo>
                      <a:lnTo>
                        <a:pt x="122" y="246"/>
                      </a:lnTo>
                      <a:lnTo>
                        <a:pt x="139" y="251"/>
                      </a:lnTo>
                      <a:lnTo>
                        <a:pt x="146" y="251"/>
                      </a:lnTo>
                      <a:lnTo>
                        <a:pt x="155" y="246"/>
                      </a:lnTo>
                      <a:lnTo>
                        <a:pt x="157" y="240"/>
                      </a:lnTo>
                      <a:lnTo>
                        <a:pt x="163" y="236"/>
                      </a:lnTo>
                      <a:lnTo>
                        <a:pt x="169" y="242"/>
                      </a:lnTo>
                      <a:lnTo>
                        <a:pt x="172" y="244"/>
                      </a:lnTo>
                      <a:lnTo>
                        <a:pt x="178" y="244"/>
                      </a:lnTo>
                      <a:lnTo>
                        <a:pt x="197" y="236"/>
                      </a:lnTo>
                      <a:lnTo>
                        <a:pt x="200" y="223"/>
                      </a:lnTo>
                      <a:lnTo>
                        <a:pt x="202" y="223"/>
                      </a:lnTo>
                      <a:lnTo>
                        <a:pt x="206" y="229"/>
                      </a:lnTo>
                      <a:lnTo>
                        <a:pt x="221" y="214"/>
                      </a:lnTo>
                      <a:lnTo>
                        <a:pt x="227" y="216"/>
                      </a:lnTo>
                      <a:lnTo>
                        <a:pt x="240" y="201"/>
                      </a:lnTo>
                      <a:lnTo>
                        <a:pt x="236" y="193"/>
                      </a:lnTo>
                      <a:lnTo>
                        <a:pt x="238" y="182"/>
                      </a:lnTo>
                      <a:lnTo>
                        <a:pt x="251" y="159"/>
                      </a:lnTo>
                      <a:lnTo>
                        <a:pt x="266" y="95"/>
                      </a:lnTo>
                      <a:lnTo>
                        <a:pt x="270" y="95"/>
                      </a:lnTo>
                      <a:lnTo>
                        <a:pt x="279" y="101"/>
                      </a:lnTo>
                      <a:lnTo>
                        <a:pt x="279" y="105"/>
                      </a:lnTo>
                      <a:lnTo>
                        <a:pt x="285" y="110"/>
                      </a:lnTo>
                      <a:lnTo>
                        <a:pt x="294" y="109"/>
                      </a:lnTo>
                      <a:lnTo>
                        <a:pt x="300" y="97"/>
                      </a:lnTo>
                      <a:lnTo>
                        <a:pt x="307" y="73"/>
                      </a:lnTo>
                      <a:lnTo>
                        <a:pt x="313" y="64"/>
                      </a:lnTo>
                      <a:lnTo>
                        <a:pt x="321" y="69"/>
                      </a:lnTo>
                      <a:lnTo>
                        <a:pt x="328" y="54"/>
                      </a:lnTo>
                      <a:lnTo>
                        <a:pt x="334" y="52"/>
                      </a:lnTo>
                      <a:lnTo>
                        <a:pt x="337" y="45"/>
                      </a:lnTo>
                      <a:lnTo>
                        <a:pt x="343" y="32"/>
                      </a:lnTo>
                      <a:lnTo>
                        <a:pt x="347" y="30"/>
                      </a:lnTo>
                      <a:lnTo>
                        <a:pt x="349" y="26"/>
                      </a:lnTo>
                      <a:lnTo>
                        <a:pt x="345" y="24"/>
                      </a:lnTo>
                      <a:lnTo>
                        <a:pt x="347" y="5"/>
                      </a:lnTo>
                      <a:lnTo>
                        <a:pt x="349" y="2"/>
                      </a:lnTo>
                      <a:lnTo>
                        <a:pt x="351" y="0"/>
                      </a:lnTo>
                      <a:lnTo>
                        <a:pt x="384" y="20"/>
                      </a:lnTo>
                      <a:lnTo>
                        <a:pt x="390" y="22"/>
                      </a:lnTo>
                      <a:lnTo>
                        <a:pt x="392" y="22"/>
                      </a:lnTo>
                      <a:lnTo>
                        <a:pt x="396" y="3"/>
                      </a:lnTo>
                      <a:lnTo>
                        <a:pt x="401" y="2"/>
                      </a:lnTo>
                      <a:lnTo>
                        <a:pt x="409" y="5"/>
                      </a:lnTo>
                      <a:lnTo>
                        <a:pt x="416" y="7"/>
                      </a:lnTo>
                      <a:lnTo>
                        <a:pt x="411" y="15"/>
                      </a:lnTo>
                      <a:lnTo>
                        <a:pt x="418" y="24"/>
                      </a:lnTo>
                      <a:lnTo>
                        <a:pt x="433" y="24"/>
                      </a:lnTo>
                      <a:lnTo>
                        <a:pt x="441" y="30"/>
                      </a:lnTo>
                      <a:lnTo>
                        <a:pt x="448" y="33"/>
                      </a:lnTo>
                      <a:lnTo>
                        <a:pt x="456" y="43"/>
                      </a:lnTo>
                      <a:lnTo>
                        <a:pt x="454" y="47"/>
                      </a:lnTo>
                      <a:lnTo>
                        <a:pt x="444" y="64"/>
                      </a:lnTo>
                      <a:lnTo>
                        <a:pt x="439" y="79"/>
                      </a:lnTo>
                      <a:lnTo>
                        <a:pt x="441" y="88"/>
                      </a:lnTo>
                      <a:lnTo>
                        <a:pt x="452" y="90"/>
                      </a:lnTo>
                      <a:lnTo>
                        <a:pt x="461" y="82"/>
                      </a:lnTo>
                      <a:lnTo>
                        <a:pt x="469" y="92"/>
                      </a:lnTo>
                      <a:lnTo>
                        <a:pt x="474" y="94"/>
                      </a:lnTo>
                      <a:lnTo>
                        <a:pt x="478" y="95"/>
                      </a:lnTo>
                      <a:lnTo>
                        <a:pt x="484" y="101"/>
                      </a:lnTo>
                      <a:lnTo>
                        <a:pt x="486" y="101"/>
                      </a:lnTo>
                      <a:lnTo>
                        <a:pt x="491" y="99"/>
                      </a:lnTo>
                      <a:lnTo>
                        <a:pt x="495" y="99"/>
                      </a:lnTo>
                      <a:lnTo>
                        <a:pt x="512" y="109"/>
                      </a:lnTo>
                      <a:lnTo>
                        <a:pt x="523" y="112"/>
                      </a:lnTo>
                      <a:lnTo>
                        <a:pt x="531" y="120"/>
                      </a:lnTo>
                      <a:lnTo>
                        <a:pt x="529" y="124"/>
                      </a:lnTo>
                      <a:lnTo>
                        <a:pt x="525" y="127"/>
                      </a:lnTo>
                      <a:lnTo>
                        <a:pt x="527" y="139"/>
                      </a:lnTo>
                      <a:lnTo>
                        <a:pt x="525" y="140"/>
                      </a:lnTo>
                      <a:lnTo>
                        <a:pt x="521" y="144"/>
                      </a:lnTo>
                      <a:lnTo>
                        <a:pt x="534" y="152"/>
                      </a:lnTo>
                      <a:lnTo>
                        <a:pt x="540" y="161"/>
                      </a:lnTo>
                      <a:lnTo>
                        <a:pt x="540" y="163"/>
                      </a:lnTo>
                      <a:lnTo>
                        <a:pt x="536" y="167"/>
                      </a:lnTo>
                      <a:lnTo>
                        <a:pt x="525" y="165"/>
                      </a:lnTo>
                      <a:lnTo>
                        <a:pt x="525" y="169"/>
                      </a:lnTo>
                      <a:lnTo>
                        <a:pt x="529" y="174"/>
                      </a:lnTo>
                      <a:lnTo>
                        <a:pt x="531" y="174"/>
                      </a:lnTo>
                      <a:lnTo>
                        <a:pt x="531" y="176"/>
                      </a:lnTo>
                      <a:lnTo>
                        <a:pt x="523" y="180"/>
                      </a:lnTo>
                      <a:lnTo>
                        <a:pt x="521" y="178"/>
                      </a:lnTo>
                      <a:lnTo>
                        <a:pt x="521" y="182"/>
                      </a:lnTo>
                      <a:lnTo>
                        <a:pt x="525" y="184"/>
                      </a:lnTo>
                      <a:lnTo>
                        <a:pt x="533" y="185"/>
                      </a:lnTo>
                      <a:lnTo>
                        <a:pt x="542" y="189"/>
                      </a:lnTo>
                      <a:lnTo>
                        <a:pt x="544" y="193"/>
                      </a:lnTo>
                      <a:lnTo>
                        <a:pt x="534" y="202"/>
                      </a:lnTo>
                      <a:lnTo>
                        <a:pt x="531" y="202"/>
                      </a:lnTo>
                      <a:lnTo>
                        <a:pt x="519" y="197"/>
                      </a:lnTo>
                      <a:lnTo>
                        <a:pt x="519" y="202"/>
                      </a:lnTo>
                      <a:lnTo>
                        <a:pt x="527" y="206"/>
                      </a:lnTo>
                      <a:lnTo>
                        <a:pt x="534" y="212"/>
                      </a:lnTo>
                      <a:lnTo>
                        <a:pt x="542" y="210"/>
                      </a:lnTo>
                      <a:lnTo>
                        <a:pt x="550" y="202"/>
                      </a:lnTo>
                      <a:lnTo>
                        <a:pt x="559" y="204"/>
                      </a:lnTo>
                      <a:lnTo>
                        <a:pt x="568" y="202"/>
                      </a:lnTo>
                      <a:lnTo>
                        <a:pt x="570" y="204"/>
                      </a:lnTo>
                      <a:lnTo>
                        <a:pt x="580" y="232"/>
                      </a:lnTo>
                      <a:lnTo>
                        <a:pt x="574" y="236"/>
                      </a:lnTo>
                      <a:lnTo>
                        <a:pt x="570" y="236"/>
                      </a:lnTo>
                      <a:lnTo>
                        <a:pt x="572" y="242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Freeform 88">
                  <a:extLst>
                    <a:ext uri="{FF2B5EF4-FFF2-40B4-BE49-F238E27FC236}">
                      <a16:creationId xmlns:a16="http://schemas.microsoft.com/office/drawing/2014/main" id="{303FF8D9-81A3-41D6-9BEE-4CDC487C810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923" y="2656"/>
                  <a:ext cx="668" cy="289"/>
                </a:xfrm>
                <a:custGeom>
                  <a:avLst/>
                  <a:gdLst>
                    <a:gd name="T0" fmla="*/ 8 w 668"/>
                    <a:gd name="T1" fmla="*/ 232 h 289"/>
                    <a:gd name="T2" fmla="*/ 19 w 668"/>
                    <a:gd name="T3" fmla="*/ 219 h 289"/>
                    <a:gd name="T4" fmla="*/ 27 w 668"/>
                    <a:gd name="T5" fmla="*/ 202 h 289"/>
                    <a:gd name="T6" fmla="*/ 77 w 668"/>
                    <a:gd name="T7" fmla="*/ 176 h 289"/>
                    <a:gd name="T8" fmla="*/ 98 w 668"/>
                    <a:gd name="T9" fmla="*/ 154 h 289"/>
                    <a:gd name="T10" fmla="*/ 109 w 668"/>
                    <a:gd name="T11" fmla="*/ 148 h 289"/>
                    <a:gd name="T12" fmla="*/ 119 w 668"/>
                    <a:gd name="T13" fmla="*/ 141 h 289"/>
                    <a:gd name="T14" fmla="*/ 130 w 668"/>
                    <a:gd name="T15" fmla="*/ 137 h 289"/>
                    <a:gd name="T16" fmla="*/ 158 w 668"/>
                    <a:gd name="T17" fmla="*/ 127 h 289"/>
                    <a:gd name="T18" fmla="*/ 182 w 668"/>
                    <a:gd name="T19" fmla="*/ 94 h 289"/>
                    <a:gd name="T20" fmla="*/ 184 w 668"/>
                    <a:gd name="T21" fmla="*/ 73 h 289"/>
                    <a:gd name="T22" fmla="*/ 205 w 668"/>
                    <a:gd name="T23" fmla="*/ 71 h 289"/>
                    <a:gd name="T24" fmla="*/ 237 w 668"/>
                    <a:gd name="T25" fmla="*/ 69 h 289"/>
                    <a:gd name="T26" fmla="*/ 633 w 668"/>
                    <a:gd name="T27" fmla="*/ 2 h 289"/>
                    <a:gd name="T28" fmla="*/ 642 w 668"/>
                    <a:gd name="T29" fmla="*/ 9 h 289"/>
                    <a:gd name="T30" fmla="*/ 652 w 668"/>
                    <a:gd name="T31" fmla="*/ 26 h 289"/>
                    <a:gd name="T32" fmla="*/ 648 w 668"/>
                    <a:gd name="T33" fmla="*/ 30 h 289"/>
                    <a:gd name="T34" fmla="*/ 638 w 668"/>
                    <a:gd name="T35" fmla="*/ 28 h 289"/>
                    <a:gd name="T36" fmla="*/ 633 w 668"/>
                    <a:gd name="T37" fmla="*/ 32 h 289"/>
                    <a:gd name="T38" fmla="*/ 612 w 668"/>
                    <a:gd name="T39" fmla="*/ 45 h 289"/>
                    <a:gd name="T40" fmla="*/ 590 w 668"/>
                    <a:gd name="T41" fmla="*/ 62 h 289"/>
                    <a:gd name="T42" fmla="*/ 597 w 668"/>
                    <a:gd name="T43" fmla="*/ 64 h 289"/>
                    <a:gd name="T44" fmla="*/ 627 w 668"/>
                    <a:gd name="T45" fmla="*/ 50 h 289"/>
                    <a:gd name="T46" fmla="*/ 638 w 668"/>
                    <a:gd name="T47" fmla="*/ 60 h 289"/>
                    <a:gd name="T48" fmla="*/ 648 w 668"/>
                    <a:gd name="T49" fmla="*/ 64 h 289"/>
                    <a:gd name="T50" fmla="*/ 661 w 668"/>
                    <a:gd name="T51" fmla="*/ 50 h 289"/>
                    <a:gd name="T52" fmla="*/ 668 w 668"/>
                    <a:gd name="T53" fmla="*/ 80 h 289"/>
                    <a:gd name="T54" fmla="*/ 655 w 668"/>
                    <a:gd name="T55" fmla="*/ 97 h 289"/>
                    <a:gd name="T56" fmla="*/ 642 w 668"/>
                    <a:gd name="T57" fmla="*/ 109 h 289"/>
                    <a:gd name="T58" fmla="*/ 620 w 668"/>
                    <a:gd name="T59" fmla="*/ 109 h 289"/>
                    <a:gd name="T60" fmla="*/ 614 w 668"/>
                    <a:gd name="T61" fmla="*/ 105 h 289"/>
                    <a:gd name="T62" fmla="*/ 608 w 668"/>
                    <a:gd name="T63" fmla="*/ 99 h 289"/>
                    <a:gd name="T64" fmla="*/ 607 w 668"/>
                    <a:gd name="T65" fmla="*/ 116 h 289"/>
                    <a:gd name="T66" fmla="*/ 614 w 668"/>
                    <a:gd name="T67" fmla="*/ 122 h 289"/>
                    <a:gd name="T68" fmla="*/ 618 w 668"/>
                    <a:gd name="T69" fmla="*/ 137 h 289"/>
                    <a:gd name="T70" fmla="*/ 591 w 668"/>
                    <a:gd name="T71" fmla="*/ 154 h 289"/>
                    <a:gd name="T72" fmla="*/ 590 w 668"/>
                    <a:gd name="T73" fmla="*/ 159 h 289"/>
                    <a:gd name="T74" fmla="*/ 629 w 668"/>
                    <a:gd name="T75" fmla="*/ 148 h 289"/>
                    <a:gd name="T76" fmla="*/ 640 w 668"/>
                    <a:gd name="T77" fmla="*/ 150 h 289"/>
                    <a:gd name="T78" fmla="*/ 610 w 668"/>
                    <a:gd name="T79" fmla="*/ 176 h 289"/>
                    <a:gd name="T80" fmla="*/ 576 w 668"/>
                    <a:gd name="T81" fmla="*/ 204 h 289"/>
                    <a:gd name="T82" fmla="*/ 571 w 668"/>
                    <a:gd name="T83" fmla="*/ 208 h 289"/>
                    <a:gd name="T84" fmla="*/ 539 w 668"/>
                    <a:gd name="T85" fmla="*/ 247 h 289"/>
                    <a:gd name="T86" fmla="*/ 524 w 668"/>
                    <a:gd name="T87" fmla="*/ 279 h 289"/>
                    <a:gd name="T88" fmla="*/ 385 w 668"/>
                    <a:gd name="T89" fmla="*/ 217 h 289"/>
                    <a:gd name="T90" fmla="*/ 282 w 668"/>
                    <a:gd name="T91" fmla="*/ 204 h 289"/>
                    <a:gd name="T92" fmla="*/ 272 w 668"/>
                    <a:gd name="T93" fmla="*/ 201 h 289"/>
                    <a:gd name="T94" fmla="*/ 167 w 668"/>
                    <a:gd name="T95" fmla="*/ 210 h 289"/>
                    <a:gd name="T96" fmla="*/ 145 w 668"/>
                    <a:gd name="T97" fmla="*/ 227 h 289"/>
                    <a:gd name="T98" fmla="*/ 0 w 668"/>
                    <a:gd name="T99" fmla="*/ 253 h 289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668"/>
                    <a:gd name="T151" fmla="*/ 0 h 289"/>
                    <a:gd name="T152" fmla="*/ 668 w 668"/>
                    <a:gd name="T153" fmla="*/ 289 h 289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668" h="289">
                      <a:moveTo>
                        <a:pt x="0" y="253"/>
                      </a:moveTo>
                      <a:lnTo>
                        <a:pt x="2" y="232"/>
                      </a:lnTo>
                      <a:lnTo>
                        <a:pt x="8" y="232"/>
                      </a:lnTo>
                      <a:lnTo>
                        <a:pt x="12" y="231"/>
                      </a:lnTo>
                      <a:lnTo>
                        <a:pt x="17" y="225"/>
                      </a:lnTo>
                      <a:lnTo>
                        <a:pt x="19" y="219"/>
                      </a:lnTo>
                      <a:lnTo>
                        <a:pt x="17" y="216"/>
                      </a:lnTo>
                      <a:lnTo>
                        <a:pt x="19" y="210"/>
                      </a:lnTo>
                      <a:lnTo>
                        <a:pt x="27" y="202"/>
                      </a:lnTo>
                      <a:lnTo>
                        <a:pt x="42" y="197"/>
                      </a:lnTo>
                      <a:lnTo>
                        <a:pt x="60" y="191"/>
                      </a:lnTo>
                      <a:lnTo>
                        <a:pt x="77" y="176"/>
                      </a:lnTo>
                      <a:lnTo>
                        <a:pt x="85" y="172"/>
                      </a:lnTo>
                      <a:lnTo>
                        <a:pt x="96" y="163"/>
                      </a:lnTo>
                      <a:lnTo>
                        <a:pt x="98" y="154"/>
                      </a:lnTo>
                      <a:lnTo>
                        <a:pt x="100" y="152"/>
                      </a:lnTo>
                      <a:lnTo>
                        <a:pt x="105" y="154"/>
                      </a:lnTo>
                      <a:lnTo>
                        <a:pt x="109" y="148"/>
                      </a:lnTo>
                      <a:lnTo>
                        <a:pt x="109" y="146"/>
                      </a:lnTo>
                      <a:lnTo>
                        <a:pt x="115" y="141"/>
                      </a:lnTo>
                      <a:lnTo>
                        <a:pt x="119" y="141"/>
                      </a:lnTo>
                      <a:lnTo>
                        <a:pt x="122" y="144"/>
                      </a:lnTo>
                      <a:lnTo>
                        <a:pt x="128" y="141"/>
                      </a:lnTo>
                      <a:lnTo>
                        <a:pt x="130" y="137"/>
                      </a:lnTo>
                      <a:lnTo>
                        <a:pt x="139" y="129"/>
                      </a:lnTo>
                      <a:lnTo>
                        <a:pt x="145" y="127"/>
                      </a:lnTo>
                      <a:lnTo>
                        <a:pt x="158" y="127"/>
                      </a:lnTo>
                      <a:lnTo>
                        <a:pt x="171" y="105"/>
                      </a:lnTo>
                      <a:lnTo>
                        <a:pt x="182" y="99"/>
                      </a:lnTo>
                      <a:lnTo>
                        <a:pt x="182" y="94"/>
                      </a:lnTo>
                      <a:lnTo>
                        <a:pt x="184" y="86"/>
                      </a:lnTo>
                      <a:lnTo>
                        <a:pt x="182" y="80"/>
                      </a:lnTo>
                      <a:lnTo>
                        <a:pt x="184" y="73"/>
                      </a:lnTo>
                      <a:lnTo>
                        <a:pt x="184" y="71"/>
                      </a:lnTo>
                      <a:lnTo>
                        <a:pt x="205" y="67"/>
                      </a:lnTo>
                      <a:lnTo>
                        <a:pt x="205" y="71"/>
                      </a:lnTo>
                      <a:lnTo>
                        <a:pt x="226" y="69"/>
                      </a:lnTo>
                      <a:lnTo>
                        <a:pt x="233" y="67"/>
                      </a:lnTo>
                      <a:lnTo>
                        <a:pt x="237" y="69"/>
                      </a:lnTo>
                      <a:lnTo>
                        <a:pt x="438" y="35"/>
                      </a:lnTo>
                      <a:lnTo>
                        <a:pt x="629" y="0"/>
                      </a:lnTo>
                      <a:lnTo>
                        <a:pt x="633" y="2"/>
                      </a:lnTo>
                      <a:lnTo>
                        <a:pt x="633" y="5"/>
                      </a:lnTo>
                      <a:lnTo>
                        <a:pt x="638" y="9"/>
                      </a:lnTo>
                      <a:lnTo>
                        <a:pt x="642" y="9"/>
                      </a:lnTo>
                      <a:lnTo>
                        <a:pt x="646" y="13"/>
                      </a:lnTo>
                      <a:lnTo>
                        <a:pt x="648" y="17"/>
                      </a:lnTo>
                      <a:lnTo>
                        <a:pt x="652" y="26"/>
                      </a:lnTo>
                      <a:lnTo>
                        <a:pt x="652" y="30"/>
                      </a:lnTo>
                      <a:lnTo>
                        <a:pt x="648" y="30"/>
                      </a:lnTo>
                      <a:lnTo>
                        <a:pt x="648" y="28"/>
                      </a:lnTo>
                      <a:lnTo>
                        <a:pt x="642" y="28"/>
                      </a:lnTo>
                      <a:lnTo>
                        <a:pt x="638" y="28"/>
                      </a:lnTo>
                      <a:lnTo>
                        <a:pt x="635" y="26"/>
                      </a:lnTo>
                      <a:lnTo>
                        <a:pt x="631" y="28"/>
                      </a:lnTo>
                      <a:lnTo>
                        <a:pt x="633" y="32"/>
                      </a:lnTo>
                      <a:lnTo>
                        <a:pt x="633" y="34"/>
                      </a:lnTo>
                      <a:lnTo>
                        <a:pt x="616" y="41"/>
                      </a:lnTo>
                      <a:lnTo>
                        <a:pt x="612" y="45"/>
                      </a:lnTo>
                      <a:lnTo>
                        <a:pt x="605" y="52"/>
                      </a:lnTo>
                      <a:lnTo>
                        <a:pt x="593" y="54"/>
                      </a:lnTo>
                      <a:lnTo>
                        <a:pt x="590" y="62"/>
                      </a:lnTo>
                      <a:lnTo>
                        <a:pt x="590" y="65"/>
                      </a:lnTo>
                      <a:lnTo>
                        <a:pt x="591" y="65"/>
                      </a:lnTo>
                      <a:lnTo>
                        <a:pt x="597" y="64"/>
                      </a:lnTo>
                      <a:lnTo>
                        <a:pt x="608" y="58"/>
                      </a:lnTo>
                      <a:lnTo>
                        <a:pt x="620" y="54"/>
                      </a:lnTo>
                      <a:lnTo>
                        <a:pt x="627" y="50"/>
                      </a:lnTo>
                      <a:lnTo>
                        <a:pt x="638" y="50"/>
                      </a:lnTo>
                      <a:lnTo>
                        <a:pt x="640" y="52"/>
                      </a:lnTo>
                      <a:lnTo>
                        <a:pt x="638" y="60"/>
                      </a:lnTo>
                      <a:lnTo>
                        <a:pt x="640" y="62"/>
                      </a:lnTo>
                      <a:lnTo>
                        <a:pt x="644" y="65"/>
                      </a:lnTo>
                      <a:lnTo>
                        <a:pt x="648" y="64"/>
                      </a:lnTo>
                      <a:lnTo>
                        <a:pt x="650" y="60"/>
                      </a:lnTo>
                      <a:lnTo>
                        <a:pt x="655" y="50"/>
                      </a:lnTo>
                      <a:lnTo>
                        <a:pt x="661" y="50"/>
                      </a:lnTo>
                      <a:lnTo>
                        <a:pt x="667" y="60"/>
                      </a:lnTo>
                      <a:lnTo>
                        <a:pt x="667" y="75"/>
                      </a:lnTo>
                      <a:lnTo>
                        <a:pt x="668" y="80"/>
                      </a:lnTo>
                      <a:lnTo>
                        <a:pt x="668" y="82"/>
                      </a:lnTo>
                      <a:lnTo>
                        <a:pt x="659" y="90"/>
                      </a:lnTo>
                      <a:lnTo>
                        <a:pt x="655" y="97"/>
                      </a:lnTo>
                      <a:lnTo>
                        <a:pt x="655" y="101"/>
                      </a:lnTo>
                      <a:lnTo>
                        <a:pt x="648" y="105"/>
                      </a:lnTo>
                      <a:lnTo>
                        <a:pt x="642" y="109"/>
                      </a:lnTo>
                      <a:lnTo>
                        <a:pt x="637" y="112"/>
                      </a:lnTo>
                      <a:lnTo>
                        <a:pt x="623" y="111"/>
                      </a:lnTo>
                      <a:lnTo>
                        <a:pt x="620" y="109"/>
                      </a:lnTo>
                      <a:lnTo>
                        <a:pt x="618" y="111"/>
                      </a:lnTo>
                      <a:lnTo>
                        <a:pt x="616" y="111"/>
                      </a:lnTo>
                      <a:lnTo>
                        <a:pt x="614" y="105"/>
                      </a:lnTo>
                      <a:lnTo>
                        <a:pt x="614" y="103"/>
                      </a:lnTo>
                      <a:lnTo>
                        <a:pt x="612" y="101"/>
                      </a:lnTo>
                      <a:lnTo>
                        <a:pt x="608" y="99"/>
                      </a:lnTo>
                      <a:lnTo>
                        <a:pt x="607" y="101"/>
                      </a:lnTo>
                      <a:lnTo>
                        <a:pt x="608" y="112"/>
                      </a:lnTo>
                      <a:lnTo>
                        <a:pt x="607" y="116"/>
                      </a:lnTo>
                      <a:lnTo>
                        <a:pt x="605" y="114"/>
                      </a:lnTo>
                      <a:lnTo>
                        <a:pt x="608" y="122"/>
                      </a:lnTo>
                      <a:lnTo>
                        <a:pt x="614" y="122"/>
                      </a:lnTo>
                      <a:lnTo>
                        <a:pt x="620" y="127"/>
                      </a:lnTo>
                      <a:lnTo>
                        <a:pt x="616" y="133"/>
                      </a:lnTo>
                      <a:lnTo>
                        <a:pt x="618" y="137"/>
                      </a:lnTo>
                      <a:lnTo>
                        <a:pt x="603" y="156"/>
                      </a:lnTo>
                      <a:lnTo>
                        <a:pt x="599" y="156"/>
                      </a:lnTo>
                      <a:lnTo>
                        <a:pt x="591" y="154"/>
                      </a:lnTo>
                      <a:lnTo>
                        <a:pt x="584" y="154"/>
                      </a:lnTo>
                      <a:lnTo>
                        <a:pt x="584" y="156"/>
                      </a:lnTo>
                      <a:lnTo>
                        <a:pt x="590" y="159"/>
                      </a:lnTo>
                      <a:lnTo>
                        <a:pt x="605" y="159"/>
                      </a:lnTo>
                      <a:lnTo>
                        <a:pt x="616" y="157"/>
                      </a:lnTo>
                      <a:lnTo>
                        <a:pt x="629" y="148"/>
                      </a:lnTo>
                      <a:lnTo>
                        <a:pt x="631" y="144"/>
                      </a:lnTo>
                      <a:lnTo>
                        <a:pt x="635" y="144"/>
                      </a:lnTo>
                      <a:lnTo>
                        <a:pt x="640" y="150"/>
                      </a:lnTo>
                      <a:lnTo>
                        <a:pt x="635" y="161"/>
                      </a:lnTo>
                      <a:lnTo>
                        <a:pt x="623" y="174"/>
                      </a:lnTo>
                      <a:lnTo>
                        <a:pt x="610" y="176"/>
                      </a:lnTo>
                      <a:lnTo>
                        <a:pt x="605" y="180"/>
                      </a:lnTo>
                      <a:lnTo>
                        <a:pt x="588" y="182"/>
                      </a:lnTo>
                      <a:lnTo>
                        <a:pt x="576" y="204"/>
                      </a:lnTo>
                      <a:lnTo>
                        <a:pt x="569" y="204"/>
                      </a:lnTo>
                      <a:lnTo>
                        <a:pt x="569" y="208"/>
                      </a:lnTo>
                      <a:lnTo>
                        <a:pt x="571" y="208"/>
                      </a:lnTo>
                      <a:lnTo>
                        <a:pt x="556" y="217"/>
                      </a:lnTo>
                      <a:lnTo>
                        <a:pt x="546" y="229"/>
                      </a:lnTo>
                      <a:lnTo>
                        <a:pt x="539" y="247"/>
                      </a:lnTo>
                      <a:lnTo>
                        <a:pt x="535" y="270"/>
                      </a:lnTo>
                      <a:lnTo>
                        <a:pt x="531" y="276"/>
                      </a:lnTo>
                      <a:lnTo>
                        <a:pt x="524" y="279"/>
                      </a:lnTo>
                      <a:lnTo>
                        <a:pt x="492" y="285"/>
                      </a:lnTo>
                      <a:lnTo>
                        <a:pt x="488" y="289"/>
                      </a:lnTo>
                      <a:lnTo>
                        <a:pt x="385" y="217"/>
                      </a:lnTo>
                      <a:lnTo>
                        <a:pt x="299" y="229"/>
                      </a:lnTo>
                      <a:lnTo>
                        <a:pt x="297" y="216"/>
                      </a:lnTo>
                      <a:lnTo>
                        <a:pt x="282" y="204"/>
                      </a:lnTo>
                      <a:lnTo>
                        <a:pt x="274" y="208"/>
                      </a:lnTo>
                      <a:lnTo>
                        <a:pt x="271" y="204"/>
                      </a:lnTo>
                      <a:lnTo>
                        <a:pt x="272" y="201"/>
                      </a:lnTo>
                      <a:lnTo>
                        <a:pt x="272" y="199"/>
                      </a:lnTo>
                      <a:lnTo>
                        <a:pt x="171" y="210"/>
                      </a:lnTo>
                      <a:lnTo>
                        <a:pt x="167" y="210"/>
                      </a:lnTo>
                      <a:lnTo>
                        <a:pt x="166" y="212"/>
                      </a:lnTo>
                      <a:lnTo>
                        <a:pt x="145" y="223"/>
                      </a:lnTo>
                      <a:lnTo>
                        <a:pt x="145" y="227"/>
                      </a:lnTo>
                      <a:lnTo>
                        <a:pt x="137" y="227"/>
                      </a:lnTo>
                      <a:lnTo>
                        <a:pt x="115" y="238"/>
                      </a:lnTo>
                      <a:lnTo>
                        <a:pt x="0" y="25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" name="Freeform 89">
                  <a:extLst>
                    <a:ext uri="{FF2B5EF4-FFF2-40B4-BE49-F238E27FC236}">
                      <a16:creationId xmlns:a16="http://schemas.microsoft.com/office/drawing/2014/main" id="{001FFCBB-FBF9-4684-88DB-D993029B16D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023" y="2855"/>
                  <a:ext cx="388" cy="294"/>
                </a:xfrm>
                <a:custGeom>
                  <a:avLst/>
                  <a:gdLst>
                    <a:gd name="T0" fmla="*/ 229 w 388"/>
                    <a:gd name="T1" fmla="*/ 294 h 294"/>
                    <a:gd name="T2" fmla="*/ 214 w 388"/>
                    <a:gd name="T3" fmla="*/ 291 h 294"/>
                    <a:gd name="T4" fmla="*/ 208 w 388"/>
                    <a:gd name="T5" fmla="*/ 266 h 294"/>
                    <a:gd name="T6" fmla="*/ 186 w 388"/>
                    <a:gd name="T7" fmla="*/ 247 h 294"/>
                    <a:gd name="T8" fmla="*/ 172 w 388"/>
                    <a:gd name="T9" fmla="*/ 219 h 294"/>
                    <a:gd name="T10" fmla="*/ 161 w 388"/>
                    <a:gd name="T11" fmla="*/ 204 h 294"/>
                    <a:gd name="T12" fmla="*/ 141 w 388"/>
                    <a:gd name="T13" fmla="*/ 189 h 294"/>
                    <a:gd name="T14" fmla="*/ 131 w 388"/>
                    <a:gd name="T15" fmla="*/ 178 h 294"/>
                    <a:gd name="T16" fmla="*/ 122 w 388"/>
                    <a:gd name="T17" fmla="*/ 165 h 294"/>
                    <a:gd name="T18" fmla="*/ 84 w 388"/>
                    <a:gd name="T19" fmla="*/ 139 h 294"/>
                    <a:gd name="T20" fmla="*/ 71 w 388"/>
                    <a:gd name="T21" fmla="*/ 127 h 294"/>
                    <a:gd name="T22" fmla="*/ 52 w 388"/>
                    <a:gd name="T23" fmla="*/ 103 h 294"/>
                    <a:gd name="T24" fmla="*/ 43 w 388"/>
                    <a:gd name="T25" fmla="*/ 90 h 294"/>
                    <a:gd name="T26" fmla="*/ 5 w 388"/>
                    <a:gd name="T27" fmla="*/ 75 h 294"/>
                    <a:gd name="T28" fmla="*/ 7 w 388"/>
                    <a:gd name="T29" fmla="*/ 54 h 294"/>
                    <a:gd name="T30" fmla="*/ 15 w 388"/>
                    <a:gd name="T31" fmla="*/ 43 h 294"/>
                    <a:gd name="T32" fmla="*/ 15 w 388"/>
                    <a:gd name="T33" fmla="*/ 39 h 294"/>
                    <a:gd name="T34" fmla="*/ 45 w 388"/>
                    <a:gd name="T35" fmla="*/ 28 h 294"/>
                    <a:gd name="T36" fmla="*/ 66 w 388"/>
                    <a:gd name="T37" fmla="*/ 13 h 294"/>
                    <a:gd name="T38" fmla="*/ 71 w 388"/>
                    <a:gd name="T39" fmla="*/ 11 h 294"/>
                    <a:gd name="T40" fmla="*/ 172 w 388"/>
                    <a:gd name="T41" fmla="*/ 2 h 294"/>
                    <a:gd name="T42" fmla="*/ 174 w 388"/>
                    <a:gd name="T43" fmla="*/ 9 h 294"/>
                    <a:gd name="T44" fmla="*/ 197 w 388"/>
                    <a:gd name="T45" fmla="*/ 17 h 294"/>
                    <a:gd name="T46" fmla="*/ 285 w 388"/>
                    <a:gd name="T47" fmla="*/ 18 h 294"/>
                    <a:gd name="T48" fmla="*/ 385 w 388"/>
                    <a:gd name="T49" fmla="*/ 92 h 294"/>
                    <a:gd name="T50" fmla="*/ 370 w 388"/>
                    <a:gd name="T51" fmla="*/ 107 h 294"/>
                    <a:gd name="T52" fmla="*/ 353 w 388"/>
                    <a:gd name="T53" fmla="*/ 133 h 294"/>
                    <a:gd name="T54" fmla="*/ 349 w 388"/>
                    <a:gd name="T55" fmla="*/ 154 h 294"/>
                    <a:gd name="T56" fmla="*/ 347 w 388"/>
                    <a:gd name="T57" fmla="*/ 167 h 294"/>
                    <a:gd name="T58" fmla="*/ 338 w 388"/>
                    <a:gd name="T59" fmla="*/ 170 h 294"/>
                    <a:gd name="T60" fmla="*/ 330 w 388"/>
                    <a:gd name="T61" fmla="*/ 182 h 294"/>
                    <a:gd name="T62" fmla="*/ 321 w 388"/>
                    <a:gd name="T63" fmla="*/ 197 h 294"/>
                    <a:gd name="T64" fmla="*/ 300 w 388"/>
                    <a:gd name="T65" fmla="*/ 217 h 294"/>
                    <a:gd name="T66" fmla="*/ 283 w 388"/>
                    <a:gd name="T67" fmla="*/ 231 h 294"/>
                    <a:gd name="T68" fmla="*/ 274 w 388"/>
                    <a:gd name="T69" fmla="*/ 240 h 294"/>
                    <a:gd name="T70" fmla="*/ 261 w 388"/>
                    <a:gd name="T71" fmla="*/ 244 h 294"/>
                    <a:gd name="T72" fmla="*/ 259 w 388"/>
                    <a:gd name="T73" fmla="*/ 251 h 294"/>
                    <a:gd name="T74" fmla="*/ 255 w 388"/>
                    <a:gd name="T75" fmla="*/ 259 h 294"/>
                    <a:gd name="T76" fmla="*/ 242 w 388"/>
                    <a:gd name="T77" fmla="*/ 266 h 294"/>
                    <a:gd name="T78" fmla="*/ 240 w 388"/>
                    <a:gd name="T79" fmla="*/ 268 h 294"/>
                    <a:gd name="T80" fmla="*/ 244 w 388"/>
                    <a:gd name="T81" fmla="*/ 272 h 294"/>
                    <a:gd name="T82" fmla="*/ 246 w 388"/>
                    <a:gd name="T83" fmla="*/ 277 h 294"/>
                    <a:gd name="T84" fmla="*/ 234 w 388"/>
                    <a:gd name="T85" fmla="*/ 287 h 294"/>
                    <a:gd name="T86" fmla="*/ 233 w 388"/>
                    <a:gd name="T87" fmla="*/ 292 h 29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88"/>
                    <a:gd name="T133" fmla="*/ 0 h 294"/>
                    <a:gd name="T134" fmla="*/ 388 w 388"/>
                    <a:gd name="T135" fmla="*/ 294 h 29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88" h="294">
                      <a:moveTo>
                        <a:pt x="233" y="292"/>
                      </a:moveTo>
                      <a:lnTo>
                        <a:pt x="229" y="294"/>
                      </a:lnTo>
                      <a:lnTo>
                        <a:pt x="218" y="292"/>
                      </a:lnTo>
                      <a:lnTo>
                        <a:pt x="214" y="291"/>
                      </a:lnTo>
                      <a:lnTo>
                        <a:pt x="212" y="285"/>
                      </a:lnTo>
                      <a:lnTo>
                        <a:pt x="208" y="266"/>
                      </a:lnTo>
                      <a:lnTo>
                        <a:pt x="199" y="253"/>
                      </a:lnTo>
                      <a:lnTo>
                        <a:pt x="186" y="247"/>
                      </a:lnTo>
                      <a:lnTo>
                        <a:pt x="180" y="227"/>
                      </a:lnTo>
                      <a:lnTo>
                        <a:pt x="172" y="219"/>
                      </a:lnTo>
                      <a:lnTo>
                        <a:pt x="169" y="208"/>
                      </a:lnTo>
                      <a:lnTo>
                        <a:pt x="161" y="204"/>
                      </a:lnTo>
                      <a:lnTo>
                        <a:pt x="148" y="200"/>
                      </a:lnTo>
                      <a:lnTo>
                        <a:pt x="141" y="189"/>
                      </a:lnTo>
                      <a:lnTo>
                        <a:pt x="131" y="184"/>
                      </a:lnTo>
                      <a:lnTo>
                        <a:pt x="131" y="178"/>
                      </a:lnTo>
                      <a:lnTo>
                        <a:pt x="126" y="169"/>
                      </a:lnTo>
                      <a:lnTo>
                        <a:pt x="122" y="165"/>
                      </a:lnTo>
                      <a:lnTo>
                        <a:pt x="109" y="161"/>
                      </a:lnTo>
                      <a:lnTo>
                        <a:pt x="84" y="139"/>
                      </a:lnTo>
                      <a:lnTo>
                        <a:pt x="73" y="135"/>
                      </a:lnTo>
                      <a:lnTo>
                        <a:pt x="71" y="127"/>
                      </a:lnTo>
                      <a:lnTo>
                        <a:pt x="60" y="118"/>
                      </a:lnTo>
                      <a:lnTo>
                        <a:pt x="52" y="103"/>
                      </a:lnTo>
                      <a:lnTo>
                        <a:pt x="45" y="94"/>
                      </a:lnTo>
                      <a:lnTo>
                        <a:pt x="43" y="90"/>
                      </a:lnTo>
                      <a:lnTo>
                        <a:pt x="26" y="86"/>
                      </a:lnTo>
                      <a:lnTo>
                        <a:pt x="5" y="75"/>
                      </a:lnTo>
                      <a:lnTo>
                        <a:pt x="0" y="69"/>
                      </a:lnTo>
                      <a:lnTo>
                        <a:pt x="7" y="54"/>
                      </a:lnTo>
                      <a:lnTo>
                        <a:pt x="11" y="48"/>
                      </a:lnTo>
                      <a:lnTo>
                        <a:pt x="15" y="43"/>
                      </a:lnTo>
                      <a:lnTo>
                        <a:pt x="17" y="41"/>
                      </a:lnTo>
                      <a:lnTo>
                        <a:pt x="15" y="39"/>
                      </a:lnTo>
                      <a:lnTo>
                        <a:pt x="37" y="28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66" y="13"/>
                      </a:lnTo>
                      <a:lnTo>
                        <a:pt x="67" y="11"/>
                      </a:lnTo>
                      <a:lnTo>
                        <a:pt x="71" y="11"/>
                      </a:lnTo>
                      <a:lnTo>
                        <a:pt x="172" y="0"/>
                      </a:lnTo>
                      <a:lnTo>
                        <a:pt x="172" y="2"/>
                      </a:lnTo>
                      <a:lnTo>
                        <a:pt x="171" y="5"/>
                      </a:lnTo>
                      <a:lnTo>
                        <a:pt x="174" y="9"/>
                      </a:lnTo>
                      <a:lnTo>
                        <a:pt x="182" y="5"/>
                      </a:lnTo>
                      <a:lnTo>
                        <a:pt x="197" y="17"/>
                      </a:lnTo>
                      <a:lnTo>
                        <a:pt x="199" y="30"/>
                      </a:lnTo>
                      <a:lnTo>
                        <a:pt x="285" y="18"/>
                      </a:lnTo>
                      <a:lnTo>
                        <a:pt x="388" y="90"/>
                      </a:lnTo>
                      <a:lnTo>
                        <a:pt x="385" y="92"/>
                      </a:lnTo>
                      <a:lnTo>
                        <a:pt x="377" y="97"/>
                      </a:lnTo>
                      <a:lnTo>
                        <a:pt x="370" y="107"/>
                      </a:lnTo>
                      <a:lnTo>
                        <a:pt x="356" y="125"/>
                      </a:lnTo>
                      <a:lnTo>
                        <a:pt x="353" y="133"/>
                      </a:lnTo>
                      <a:lnTo>
                        <a:pt x="349" y="144"/>
                      </a:lnTo>
                      <a:lnTo>
                        <a:pt x="349" y="154"/>
                      </a:lnTo>
                      <a:lnTo>
                        <a:pt x="349" y="163"/>
                      </a:lnTo>
                      <a:lnTo>
                        <a:pt x="347" y="167"/>
                      </a:lnTo>
                      <a:lnTo>
                        <a:pt x="345" y="170"/>
                      </a:lnTo>
                      <a:lnTo>
                        <a:pt x="338" y="170"/>
                      </a:lnTo>
                      <a:lnTo>
                        <a:pt x="334" y="176"/>
                      </a:lnTo>
                      <a:lnTo>
                        <a:pt x="330" y="182"/>
                      </a:lnTo>
                      <a:lnTo>
                        <a:pt x="324" y="189"/>
                      </a:lnTo>
                      <a:lnTo>
                        <a:pt x="321" y="197"/>
                      </a:lnTo>
                      <a:lnTo>
                        <a:pt x="308" y="206"/>
                      </a:lnTo>
                      <a:lnTo>
                        <a:pt x="300" y="217"/>
                      </a:lnTo>
                      <a:lnTo>
                        <a:pt x="293" y="223"/>
                      </a:lnTo>
                      <a:lnTo>
                        <a:pt x="283" y="231"/>
                      </a:lnTo>
                      <a:lnTo>
                        <a:pt x="278" y="236"/>
                      </a:lnTo>
                      <a:lnTo>
                        <a:pt x="274" y="240"/>
                      </a:lnTo>
                      <a:lnTo>
                        <a:pt x="266" y="244"/>
                      </a:lnTo>
                      <a:lnTo>
                        <a:pt x="261" y="244"/>
                      </a:lnTo>
                      <a:lnTo>
                        <a:pt x="259" y="247"/>
                      </a:lnTo>
                      <a:lnTo>
                        <a:pt x="259" y="251"/>
                      </a:lnTo>
                      <a:lnTo>
                        <a:pt x="259" y="253"/>
                      </a:lnTo>
                      <a:lnTo>
                        <a:pt x="255" y="259"/>
                      </a:lnTo>
                      <a:lnTo>
                        <a:pt x="249" y="266"/>
                      </a:lnTo>
                      <a:lnTo>
                        <a:pt x="242" y="266"/>
                      </a:lnTo>
                      <a:lnTo>
                        <a:pt x="242" y="268"/>
                      </a:lnTo>
                      <a:lnTo>
                        <a:pt x="240" y="268"/>
                      </a:lnTo>
                      <a:lnTo>
                        <a:pt x="242" y="272"/>
                      </a:lnTo>
                      <a:lnTo>
                        <a:pt x="244" y="272"/>
                      </a:lnTo>
                      <a:lnTo>
                        <a:pt x="246" y="274"/>
                      </a:lnTo>
                      <a:lnTo>
                        <a:pt x="246" y="277"/>
                      </a:lnTo>
                      <a:lnTo>
                        <a:pt x="242" y="279"/>
                      </a:lnTo>
                      <a:lnTo>
                        <a:pt x="234" y="287"/>
                      </a:lnTo>
                      <a:lnTo>
                        <a:pt x="233" y="292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" name="Freeform 90">
                  <a:extLst>
                    <a:ext uri="{FF2B5EF4-FFF2-40B4-BE49-F238E27FC236}">
                      <a16:creationId xmlns:a16="http://schemas.microsoft.com/office/drawing/2014/main" id="{30138AF1-5893-4251-ACF7-57CF7D3C91E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845" y="2894"/>
                  <a:ext cx="416" cy="428"/>
                </a:xfrm>
                <a:custGeom>
                  <a:avLst/>
                  <a:gdLst>
                    <a:gd name="T0" fmla="*/ 56 w 416"/>
                    <a:gd name="T1" fmla="*/ 227 h 428"/>
                    <a:gd name="T2" fmla="*/ 65 w 416"/>
                    <a:gd name="T3" fmla="*/ 246 h 428"/>
                    <a:gd name="T4" fmla="*/ 76 w 416"/>
                    <a:gd name="T5" fmla="*/ 257 h 428"/>
                    <a:gd name="T6" fmla="*/ 78 w 416"/>
                    <a:gd name="T7" fmla="*/ 272 h 428"/>
                    <a:gd name="T8" fmla="*/ 84 w 416"/>
                    <a:gd name="T9" fmla="*/ 282 h 428"/>
                    <a:gd name="T10" fmla="*/ 76 w 416"/>
                    <a:gd name="T11" fmla="*/ 306 h 428"/>
                    <a:gd name="T12" fmla="*/ 73 w 416"/>
                    <a:gd name="T13" fmla="*/ 334 h 428"/>
                    <a:gd name="T14" fmla="*/ 82 w 416"/>
                    <a:gd name="T15" fmla="*/ 379 h 428"/>
                    <a:gd name="T16" fmla="*/ 92 w 416"/>
                    <a:gd name="T17" fmla="*/ 400 h 428"/>
                    <a:gd name="T18" fmla="*/ 101 w 416"/>
                    <a:gd name="T19" fmla="*/ 413 h 428"/>
                    <a:gd name="T20" fmla="*/ 105 w 416"/>
                    <a:gd name="T21" fmla="*/ 426 h 428"/>
                    <a:gd name="T22" fmla="*/ 328 w 416"/>
                    <a:gd name="T23" fmla="*/ 424 h 428"/>
                    <a:gd name="T24" fmla="*/ 341 w 416"/>
                    <a:gd name="T25" fmla="*/ 428 h 428"/>
                    <a:gd name="T26" fmla="*/ 337 w 416"/>
                    <a:gd name="T27" fmla="*/ 396 h 428"/>
                    <a:gd name="T28" fmla="*/ 339 w 416"/>
                    <a:gd name="T29" fmla="*/ 387 h 428"/>
                    <a:gd name="T30" fmla="*/ 362 w 416"/>
                    <a:gd name="T31" fmla="*/ 389 h 428"/>
                    <a:gd name="T32" fmla="*/ 382 w 416"/>
                    <a:gd name="T33" fmla="*/ 389 h 428"/>
                    <a:gd name="T34" fmla="*/ 379 w 416"/>
                    <a:gd name="T35" fmla="*/ 364 h 428"/>
                    <a:gd name="T36" fmla="*/ 379 w 416"/>
                    <a:gd name="T37" fmla="*/ 345 h 428"/>
                    <a:gd name="T38" fmla="*/ 394 w 416"/>
                    <a:gd name="T39" fmla="*/ 297 h 428"/>
                    <a:gd name="T40" fmla="*/ 405 w 416"/>
                    <a:gd name="T41" fmla="*/ 270 h 428"/>
                    <a:gd name="T42" fmla="*/ 414 w 416"/>
                    <a:gd name="T43" fmla="*/ 261 h 428"/>
                    <a:gd name="T44" fmla="*/ 412 w 416"/>
                    <a:gd name="T45" fmla="*/ 257 h 428"/>
                    <a:gd name="T46" fmla="*/ 407 w 416"/>
                    <a:gd name="T47" fmla="*/ 255 h 428"/>
                    <a:gd name="T48" fmla="*/ 392 w 416"/>
                    <a:gd name="T49" fmla="*/ 252 h 428"/>
                    <a:gd name="T50" fmla="*/ 386 w 416"/>
                    <a:gd name="T51" fmla="*/ 227 h 428"/>
                    <a:gd name="T52" fmla="*/ 364 w 416"/>
                    <a:gd name="T53" fmla="*/ 208 h 428"/>
                    <a:gd name="T54" fmla="*/ 350 w 416"/>
                    <a:gd name="T55" fmla="*/ 180 h 428"/>
                    <a:gd name="T56" fmla="*/ 339 w 416"/>
                    <a:gd name="T57" fmla="*/ 165 h 428"/>
                    <a:gd name="T58" fmla="*/ 319 w 416"/>
                    <a:gd name="T59" fmla="*/ 150 h 428"/>
                    <a:gd name="T60" fmla="*/ 309 w 416"/>
                    <a:gd name="T61" fmla="*/ 139 h 428"/>
                    <a:gd name="T62" fmla="*/ 300 w 416"/>
                    <a:gd name="T63" fmla="*/ 126 h 428"/>
                    <a:gd name="T64" fmla="*/ 262 w 416"/>
                    <a:gd name="T65" fmla="*/ 100 h 428"/>
                    <a:gd name="T66" fmla="*/ 249 w 416"/>
                    <a:gd name="T67" fmla="*/ 88 h 428"/>
                    <a:gd name="T68" fmla="*/ 230 w 416"/>
                    <a:gd name="T69" fmla="*/ 64 h 428"/>
                    <a:gd name="T70" fmla="*/ 221 w 416"/>
                    <a:gd name="T71" fmla="*/ 51 h 428"/>
                    <a:gd name="T72" fmla="*/ 183 w 416"/>
                    <a:gd name="T73" fmla="*/ 36 h 428"/>
                    <a:gd name="T74" fmla="*/ 185 w 416"/>
                    <a:gd name="T75" fmla="*/ 15 h 428"/>
                    <a:gd name="T76" fmla="*/ 193 w 416"/>
                    <a:gd name="T77" fmla="*/ 4 h 428"/>
                    <a:gd name="T78" fmla="*/ 193 w 416"/>
                    <a:gd name="T79" fmla="*/ 0 h 428"/>
                    <a:gd name="T80" fmla="*/ 0 w 416"/>
                    <a:gd name="T81" fmla="*/ 26 h 42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6"/>
                    <a:gd name="T124" fmla="*/ 0 h 428"/>
                    <a:gd name="T125" fmla="*/ 416 w 416"/>
                    <a:gd name="T126" fmla="*/ 428 h 42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6" h="428">
                      <a:moveTo>
                        <a:pt x="0" y="26"/>
                      </a:moveTo>
                      <a:lnTo>
                        <a:pt x="56" y="227"/>
                      </a:lnTo>
                      <a:lnTo>
                        <a:pt x="61" y="233"/>
                      </a:lnTo>
                      <a:lnTo>
                        <a:pt x="65" y="246"/>
                      </a:lnTo>
                      <a:lnTo>
                        <a:pt x="69" y="253"/>
                      </a:lnTo>
                      <a:lnTo>
                        <a:pt x="76" y="257"/>
                      </a:lnTo>
                      <a:lnTo>
                        <a:pt x="80" y="263"/>
                      </a:lnTo>
                      <a:lnTo>
                        <a:pt x="78" y="272"/>
                      </a:lnTo>
                      <a:lnTo>
                        <a:pt x="86" y="280"/>
                      </a:lnTo>
                      <a:lnTo>
                        <a:pt x="84" y="282"/>
                      </a:lnTo>
                      <a:lnTo>
                        <a:pt x="76" y="293"/>
                      </a:lnTo>
                      <a:lnTo>
                        <a:pt x="76" y="306"/>
                      </a:lnTo>
                      <a:lnTo>
                        <a:pt x="71" y="317"/>
                      </a:lnTo>
                      <a:lnTo>
                        <a:pt x="73" y="334"/>
                      </a:lnTo>
                      <a:lnTo>
                        <a:pt x="82" y="355"/>
                      </a:lnTo>
                      <a:lnTo>
                        <a:pt x="82" y="379"/>
                      </a:lnTo>
                      <a:lnTo>
                        <a:pt x="92" y="394"/>
                      </a:lnTo>
                      <a:lnTo>
                        <a:pt x="92" y="400"/>
                      </a:lnTo>
                      <a:lnTo>
                        <a:pt x="93" y="405"/>
                      </a:lnTo>
                      <a:lnTo>
                        <a:pt x="101" y="413"/>
                      </a:lnTo>
                      <a:lnTo>
                        <a:pt x="99" y="419"/>
                      </a:lnTo>
                      <a:lnTo>
                        <a:pt x="105" y="426"/>
                      </a:lnTo>
                      <a:lnTo>
                        <a:pt x="324" y="413"/>
                      </a:lnTo>
                      <a:lnTo>
                        <a:pt x="328" y="424"/>
                      </a:lnTo>
                      <a:lnTo>
                        <a:pt x="330" y="428"/>
                      </a:lnTo>
                      <a:lnTo>
                        <a:pt x="341" y="428"/>
                      </a:lnTo>
                      <a:lnTo>
                        <a:pt x="343" y="419"/>
                      </a:lnTo>
                      <a:lnTo>
                        <a:pt x="337" y="396"/>
                      </a:lnTo>
                      <a:lnTo>
                        <a:pt x="337" y="390"/>
                      </a:lnTo>
                      <a:lnTo>
                        <a:pt x="339" y="387"/>
                      </a:lnTo>
                      <a:lnTo>
                        <a:pt x="347" y="381"/>
                      </a:lnTo>
                      <a:lnTo>
                        <a:pt x="362" y="389"/>
                      </a:lnTo>
                      <a:lnTo>
                        <a:pt x="377" y="389"/>
                      </a:lnTo>
                      <a:lnTo>
                        <a:pt x="382" y="389"/>
                      </a:lnTo>
                      <a:lnTo>
                        <a:pt x="380" y="372"/>
                      </a:lnTo>
                      <a:lnTo>
                        <a:pt x="379" y="364"/>
                      </a:lnTo>
                      <a:lnTo>
                        <a:pt x="379" y="353"/>
                      </a:lnTo>
                      <a:lnTo>
                        <a:pt x="379" y="345"/>
                      </a:lnTo>
                      <a:lnTo>
                        <a:pt x="392" y="312"/>
                      </a:lnTo>
                      <a:lnTo>
                        <a:pt x="394" y="297"/>
                      </a:lnTo>
                      <a:lnTo>
                        <a:pt x="397" y="285"/>
                      </a:lnTo>
                      <a:lnTo>
                        <a:pt x="405" y="270"/>
                      </a:lnTo>
                      <a:lnTo>
                        <a:pt x="412" y="263"/>
                      </a:lnTo>
                      <a:lnTo>
                        <a:pt x="414" y="261"/>
                      </a:lnTo>
                      <a:lnTo>
                        <a:pt x="416" y="257"/>
                      </a:lnTo>
                      <a:lnTo>
                        <a:pt x="412" y="257"/>
                      </a:lnTo>
                      <a:lnTo>
                        <a:pt x="411" y="253"/>
                      </a:lnTo>
                      <a:lnTo>
                        <a:pt x="407" y="255"/>
                      </a:lnTo>
                      <a:lnTo>
                        <a:pt x="396" y="253"/>
                      </a:lnTo>
                      <a:lnTo>
                        <a:pt x="392" y="252"/>
                      </a:lnTo>
                      <a:lnTo>
                        <a:pt x="390" y="246"/>
                      </a:lnTo>
                      <a:lnTo>
                        <a:pt x="386" y="227"/>
                      </a:lnTo>
                      <a:lnTo>
                        <a:pt x="377" y="214"/>
                      </a:lnTo>
                      <a:lnTo>
                        <a:pt x="364" y="208"/>
                      </a:lnTo>
                      <a:lnTo>
                        <a:pt x="358" y="188"/>
                      </a:lnTo>
                      <a:lnTo>
                        <a:pt x="350" y="180"/>
                      </a:lnTo>
                      <a:lnTo>
                        <a:pt x="347" y="169"/>
                      </a:lnTo>
                      <a:lnTo>
                        <a:pt x="339" y="165"/>
                      </a:lnTo>
                      <a:lnTo>
                        <a:pt x="326" y="161"/>
                      </a:lnTo>
                      <a:lnTo>
                        <a:pt x="319" y="150"/>
                      </a:lnTo>
                      <a:lnTo>
                        <a:pt x="309" y="145"/>
                      </a:lnTo>
                      <a:lnTo>
                        <a:pt x="309" y="139"/>
                      </a:lnTo>
                      <a:lnTo>
                        <a:pt x="304" y="130"/>
                      </a:lnTo>
                      <a:lnTo>
                        <a:pt x="300" y="126"/>
                      </a:lnTo>
                      <a:lnTo>
                        <a:pt x="287" y="122"/>
                      </a:lnTo>
                      <a:lnTo>
                        <a:pt x="262" y="100"/>
                      </a:lnTo>
                      <a:lnTo>
                        <a:pt x="251" y="96"/>
                      </a:lnTo>
                      <a:lnTo>
                        <a:pt x="249" y="88"/>
                      </a:lnTo>
                      <a:lnTo>
                        <a:pt x="238" y="79"/>
                      </a:lnTo>
                      <a:lnTo>
                        <a:pt x="230" y="64"/>
                      </a:lnTo>
                      <a:lnTo>
                        <a:pt x="223" y="55"/>
                      </a:lnTo>
                      <a:lnTo>
                        <a:pt x="221" y="51"/>
                      </a:lnTo>
                      <a:lnTo>
                        <a:pt x="204" y="47"/>
                      </a:lnTo>
                      <a:lnTo>
                        <a:pt x="183" y="36"/>
                      </a:lnTo>
                      <a:lnTo>
                        <a:pt x="178" y="30"/>
                      </a:lnTo>
                      <a:lnTo>
                        <a:pt x="185" y="15"/>
                      </a:lnTo>
                      <a:lnTo>
                        <a:pt x="189" y="9"/>
                      </a:lnTo>
                      <a:lnTo>
                        <a:pt x="193" y="4"/>
                      </a:lnTo>
                      <a:lnTo>
                        <a:pt x="195" y="2"/>
                      </a:lnTo>
                      <a:lnTo>
                        <a:pt x="193" y="0"/>
                      </a:lnTo>
                      <a:lnTo>
                        <a:pt x="78" y="15"/>
                      </a:lnTo>
                      <a:lnTo>
                        <a:pt x="0" y="26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3" name="Freeform 91">
                  <a:extLst>
                    <a:ext uri="{FF2B5EF4-FFF2-40B4-BE49-F238E27FC236}">
                      <a16:creationId xmlns:a16="http://schemas.microsoft.com/office/drawing/2014/main" id="{424B5DA1-96D1-4029-9F84-89FB3F8CBCB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724" y="3275"/>
                  <a:ext cx="693" cy="525"/>
                </a:xfrm>
                <a:custGeom>
                  <a:avLst/>
                  <a:gdLst>
                    <a:gd name="T0" fmla="*/ 2 w 693"/>
                    <a:gd name="T1" fmla="*/ 45 h 525"/>
                    <a:gd name="T2" fmla="*/ 0 w 693"/>
                    <a:gd name="T3" fmla="*/ 56 h 525"/>
                    <a:gd name="T4" fmla="*/ 14 w 693"/>
                    <a:gd name="T5" fmla="*/ 69 h 525"/>
                    <a:gd name="T6" fmla="*/ 17 w 693"/>
                    <a:gd name="T7" fmla="*/ 86 h 525"/>
                    <a:gd name="T8" fmla="*/ 23 w 693"/>
                    <a:gd name="T9" fmla="*/ 94 h 525"/>
                    <a:gd name="T10" fmla="*/ 19 w 693"/>
                    <a:gd name="T11" fmla="*/ 105 h 525"/>
                    <a:gd name="T12" fmla="*/ 38 w 693"/>
                    <a:gd name="T13" fmla="*/ 99 h 525"/>
                    <a:gd name="T14" fmla="*/ 47 w 693"/>
                    <a:gd name="T15" fmla="*/ 86 h 525"/>
                    <a:gd name="T16" fmla="*/ 59 w 693"/>
                    <a:gd name="T17" fmla="*/ 84 h 525"/>
                    <a:gd name="T18" fmla="*/ 51 w 693"/>
                    <a:gd name="T19" fmla="*/ 96 h 525"/>
                    <a:gd name="T20" fmla="*/ 106 w 693"/>
                    <a:gd name="T21" fmla="*/ 81 h 525"/>
                    <a:gd name="T22" fmla="*/ 104 w 693"/>
                    <a:gd name="T23" fmla="*/ 88 h 525"/>
                    <a:gd name="T24" fmla="*/ 139 w 693"/>
                    <a:gd name="T25" fmla="*/ 98 h 525"/>
                    <a:gd name="T26" fmla="*/ 160 w 693"/>
                    <a:gd name="T27" fmla="*/ 101 h 525"/>
                    <a:gd name="T28" fmla="*/ 177 w 693"/>
                    <a:gd name="T29" fmla="*/ 107 h 525"/>
                    <a:gd name="T30" fmla="*/ 177 w 693"/>
                    <a:gd name="T31" fmla="*/ 113 h 525"/>
                    <a:gd name="T32" fmla="*/ 201 w 693"/>
                    <a:gd name="T33" fmla="*/ 137 h 525"/>
                    <a:gd name="T34" fmla="*/ 196 w 693"/>
                    <a:gd name="T35" fmla="*/ 143 h 525"/>
                    <a:gd name="T36" fmla="*/ 194 w 693"/>
                    <a:gd name="T37" fmla="*/ 146 h 525"/>
                    <a:gd name="T38" fmla="*/ 229 w 693"/>
                    <a:gd name="T39" fmla="*/ 137 h 525"/>
                    <a:gd name="T40" fmla="*/ 278 w 693"/>
                    <a:gd name="T41" fmla="*/ 116 h 525"/>
                    <a:gd name="T42" fmla="*/ 282 w 693"/>
                    <a:gd name="T43" fmla="*/ 99 h 525"/>
                    <a:gd name="T44" fmla="*/ 346 w 693"/>
                    <a:gd name="T45" fmla="*/ 120 h 525"/>
                    <a:gd name="T46" fmla="*/ 387 w 693"/>
                    <a:gd name="T47" fmla="*/ 158 h 525"/>
                    <a:gd name="T48" fmla="*/ 415 w 693"/>
                    <a:gd name="T49" fmla="*/ 171 h 525"/>
                    <a:gd name="T50" fmla="*/ 432 w 693"/>
                    <a:gd name="T51" fmla="*/ 201 h 525"/>
                    <a:gd name="T52" fmla="*/ 430 w 693"/>
                    <a:gd name="T53" fmla="*/ 270 h 525"/>
                    <a:gd name="T54" fmla="*/ 449 w 693"/>
                    <a:gd name="T55" fmla="*/ 306 h 525"/>
                    <a:gd name="T56" fmla="*/ 443 w 693"/>
                    <a:gd name="T57" fmla="*/ 282 h 525"/>
                    <a:gd name="T58" fmla="*/ 458 w 693"/>
                    <a:gd name="T59" fmla="*/ 289 h 525"/>
                    <a:gd name="T60" fmla="*/ 466 w 693"/>
                    <a:gd name="T61" fmla="*/ 282 h 525"/>
                    <a:gd name="T62" fmla="*/ 466 w 693"/>
                    <a:gd name="T63" fmla="*/ 297 h 525"/>
                    <a:gd name="T64" fmla="*/ 453 w 693"/>
                    <a:gd name="T65" fmla="*/ 321 h 525"/>
                    <a:gd name="T66" fmla="*/ 466 w 693"/>
                    <a:gd name="T67" fmla="*/ 342 h 525"/>
                    <a:gd name="T68" fmla="*/ 501 w 693"/>
                    <a:gd name="T69" fmla="*/ 383 h 525"/>
                    <a:gd name="T70" fmla="*/ 513 w 693"/>
                    <a:gd name="T71" fmla="*/ 388 h 525"/>
                    <a:gd name="T72" fmla="*/ 528 w 693"/>
                    <a:gd name="T73" fmla="*/ 415 h 525"/>
                    <a:gd name="T74" fmla="*/ 556 w 693"/>
                    <a:gd name="T75" fmla="*/ 460 h 525"/>
                    <a:gd name="T76" fmla="*/ 607 w 693"/>
                    <a:gd name="T77" fmla="*/ 497 h 525"/>
                    <a:gd name="T78" fmla="*/ 625 w 693"/>
                    <a:gd name="T79" fmla="*/ 509 h 525"/>
                    <a:gd name="T80" fmla="*/ 620 w 693"/>
                    <a:gd name="T81" fmla="*/ 512 h 525"/>
                    <a:gd name="T82" fmla="*/ 614 w 693"/>
                    <a:gd name="T83" fmla="*/ 518 h 525"/>
                    <a:gd name="T84" fmla="*/ 633 w 693"/>
                    <a:gd name="T85" fmla="*/ 522 h 525"/>
                    <a:gd name="T86" fmla="*/ 684 w 693"/>
                    <a:gd name="T87" fmla="*/ 494 h 525"/>
                    <a:gd name="T88" fmla="*/ 680 w 693"/>
                    <a:gd name="T89" fmla="*/ 464 h 525"/>
                    <a:gd name="T90" fmla="*/ 685 w 693"/>
                    <a:gd name="T91" fmla="*/ 417 h 525"/>
                    <a:gd name="T92" fmla="*/ 680 w 693"/>
                    <a:gd name="T93" fmla="*/ 345 h 525"/>
                    <a:gd name="T94" fmla="*/ 638 w 693"/>
                    <a:gd name="T95" fmla="*/ 272 h 525"/>
                    <a:gd name="T96" fmla="*/ 620 w 693"/>
                    <a:gd name="T97" fmla="*/ 238 h 525"/>
                    <a:gd name="T98" fmla="*/ 618 w 693"/>
                    <a:gd name="T99" fmla="*/ 212 h 525"/>
                    <a:gd name="T100" fmla="*/ 582 w 693"/>
                    <a:gd name="T101" fmla="*/ 163 h 525"/>
                    <a:gd name="T102" fmla="*/ 556 w 693"/>
                    <a:gd name="T103" fmla="*/ 133 h 525"/>
                    <a:gd name="T104" fmla="*/ 517 w 693"/>
                    <a:gd name="T105" fmla="*/ 47 h 525"/>
                    <a:gd name="T106" fmla="*/ 509 w 693"/>
                    <a:gd name="T107" fmla="*/ 36 h 525"/>
                    <a:gd name="T108" fmla="*/ 498 w 693"/>
                    <a:gd name="T109" fmla="*/ 8 h 525"/>
                    <a:gd name="T110" fmla="*/ 460 w 693"/>
                    <a:gd name="T111" fmla="*/ 6 h 525"/>
                    <a:gd name="T112" fmla="*/ 464 w 693"/>
                    <a:gd name="T113" fmla="*/ 38 h 525"/>
                    <a:gd name="T114" fmla="*/ 449 w 693"/>
                    <a:gd name="T115" fmla="*/ 43 h 525"/>
                    <a:gd name="T116" fmla="*/ 220 w 693"/>
                    <a:gd name="T117" fmla="*/ 38 h 525"/>
                    <a:gd name="T118" fmla="*/ 213 w 693"/>
                    <a:gd name="T119" fmla="*/ 19 h 52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693"/>
                    <a:gd name="T181" fmla="*/ 0 h 525"/>
                    <a:gd name="T182" fmla="*/ 693 w 693"/>
                    <a:gd name="T183" fmla="*/ 525 h 525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693" h="525">
                      <a:moveTo>
                        <a:pt x="213" y="19"/>
                      </a:moveTo>
                      <a:lnTo>
                        <a:pt x="2" y="39"/>
                      </a:lnTo>
                      <a:lnTo>
                        <a:pt x="2" y="45"/>
                      </a:lnTo>
                      <a:lnTo>
                        <a:pt x="2" y="47"/>
                      </a:lnTo>
                      <a:lnTo>
                        <a:pt x="0" y="49"/>
                      </a:lnTo>
                      <a:lnTo>
                        <a:pt x="0" y="56"/>
                      </a:lnTo>
                      <a:lnTo>
                        <a:pt x="8" y="64"/>
                      </a:lnTo>
                      <a:lnTo>
                        <a:pt x="12" y="69"/>
                      </a:lnTo>
                      <a:lnTo>
                        <a:pt x="14" y="69"/>
                      </a:lnTo>
                      <a:lnTo>
                        <a:pt x="19" y="73"/>
                      </a:lnTo>
                      <a:lnTo>
                        <a:pt x="21" y="77"/>
                      </a:lnTo>
                      <a:lnTo>
                        <a:pt x="17" y="86"/>
                      </a:lnTo>
                      <a:lnTo>
                        <a:pt x="17" y="88"/>
                      </a:lnTo>
                      <a:lnTo>
                        <a:pt x="21" y="90"/>
                      </a:lnTo>
                      <a:lnTo>
                        <a:pt x="23" y="94"/>
                      </a:lnTo>
                      <a:lnTo>
                        <a:pt x="19" y="99"/>
                      </a:lnTo>
                      <a:lnTo>
                        <a:pt x="19" y="105"/>
                      </a:lnTo>
                      <a:lnTo>
                        <a:pt x="21" y="105"/>
                      </a:lnTo>
                      <a:lnTo>
                        <a:pt x="32" y="101"/>
                      </a:lnTo>
                      <a:lnTo>
                        <a:pt x="38" y="99"/>
                      </a:lnTo>
                      <a:lnTo>
                        <a:pt x="42" y="88"/>
                      </a:lnTo>
                      <a:lnTo>
                        <a:pt x="44" y="84"/>
                      </a:lnTo>
                      <a:lnTo>
                        <a:pt x="47" y="86"/>
                      </a:lnTo>
                      <a:lnTo>
                        <a:pt x="53" y="86"/>
                      </a:lnTo>
                      <a:lnTo>
                        <a:pt x="55" y="84"/>
                      </a:lnTo>
                      <a:lnTo>
                        <a:pt x="59" y="84"/>
                      </a:lnTo>
                      <a:lnTo>
                        <a:pt x="59" y="88"/>
                      </a:lnTo>
                      <a:lnTo>
                        <a:pt x="49" y="96"/>
                      </a:lnTo>
                      <a:lnTo>
                        <a:pt x="51" y="96"/>
                      </a:lnTo>
                      <a:lnTo>
                        <a:pt x="59" y="94"/>
                      </a:lnTo>
                      <a:lnTo>
                        <a:pt x="68" y="92"/>
                      </a:lnTo>
                      <a:lnTo>
                        <a:pt x="106" y="81"/>
                      </a:lnTo>
                      <a:lnTo>
                        <a:pt x="111" y="81"/>
                      </a:lnTo>
                      <a:lnTo>
                        <a:pt x="111" y="83"/>
                      </a:lnTo>
                      <a:lnTo>
                        <a:pt x="104" y="88"/>
                      </a:lnTo>
                      <a:lnTo>
                        <a:pt x="107" y="90"/>
                      </a:lnTo>
                      <a:lnTo>
                        <a:pt x="124" y="92"/>
                      </a:lnTo>
                      <a:lnTo>
                        <a:pt x="139" y="98"/>
                      </a:lnTo>
                      <a:lnTo>
                        <a:pt x="158" y="107"/>
                      </a:lnTo>
                      <a:lnTo>
                        <a:pt x="162" y="107"/>
                      </a:lnTo>
                      <a:lnTo>
                        <a:pt x="160" y="101"/>
                      </a:lnTo>
                      <a:lnTo>
                        <a:pt x="164" y="99"/>
                      </a:lnTo>
                      <a:lnTo>
                        <a:pt x="167" y="103"/>
                      </a:lnTo>
                      <a:lnTo>
                        <a:pt x="177" y="107"/>
                      </a:lnTo>
                      <a:lnTo>
                        <a:pt x="181" y="109"/>
                      </a:lnTo>
                      <a:lnTo>
                        <a:pt x="181" y="111"/>
                      </a:lnTo>
                      <a:lnTo>
                        <a:pt x="177" y="113"/>
                      </a:lnTo>
                      <a:lnTo>
                        <a:pt x="179" y="115"/>
                      </a:lnTo>
                      <a:lnTo>
                        <a:pt x="199" y="131"/>
                      </a:lnTo>
                      <a:lnTo>
                        <a:pt x="201" y="137"/>
                      </a:lnTo>
                      <a:lnTo>
                        <a:pt x="201" y="143"/>
                      </a:lnTo>
                      <a:lnTo>
                        <a:pt x="199" y="145"/>
                      </a:lnTo>
                      <a:lnTo>
                        <a:pt x="196" y="143"/>
                      </a:lnTo>
                      <a:lnTo>
                        <a:pt x="194" y="139"/>
                      </a:lnTo>
                      <a:lnTo>
                        <a:pt x="192" y="143"/>
                      </a:lnTo>
                      <a:lnTo>
                        <a:pt x="194" y="146"/>
                      </a:lnTo>
                      <a:lnTo>
                        <a:pt x="199" y="150"/>
                      </a:lnTo>
                      <a:lnTo>
                        <a:pt x="228" y="141"/>
                      </a:lnTo>
                      <a:lnTo>
                        <a:pt x="229" y="137"/>
                      </a:lnTo>
                      <a:lnTo>
                        <a:pt x="239" y="135"/>
                      </a:lnTo>
                      <a:lnTo>
                        <a:pt x="263" y="118"/>
                      </a:lnTo>
                      <a:lnTo>
                        <a:pt x="278" y="116"/>
                      </a:lnTo>
                      <a:lnTo>
                        <a:pt x="278" y="113"/>
                      </a:lnTo>
                      <a:lnTo>
                        <a:pt x="276" y="109"/>
                      </a:lnTo>
                      <a:lnTo>
                        <a:pt x="282" y="99"/>
                      </a:lnTo>
                      <a:lnTo>
                        <a:pt x="306" y="96"/>
                      </a:lnTo>
                      <a:lnTo>
                        <a:pt x="344" y="115"/>
                      </a:lnTo>
                      <a:lnTo>
                        <a:pt x="346" y="120"/>
                      </a:lnTo>
                      <a:lnTo>
                        <a:pt x="355" y="128"/>
                      </a:lnTo>
                      <a:lnTo>
                        <a:pt x="365" y="141"/>
                      </a:lnTo>
                      <a:lnTo>
                        <a:pt x="387" y="158"/>
                      </a:lnTo>
                      <a:lnTo>
                        <a:pt x="391" y="165"/>
                      </a:lnTo>
                      <a:lnTo>
                        <a:pt x="398" y="171"/>
                      </a:lnTo>
                      <a:lnTo>
                        <a:pt x="415" y="171"/>
                      </a:lnTo>
                      <a:lnTo>
                        <a:pt x="430" y="190"/>
                      </a:lnTo>
                      <a:lnTo>
                        <a:pt x="434" y="193"/>
                      </a:lnTo>
                      <a:lnTo>
                        <a:pt x="432" y="201"/>
                      </a:lnTo>
                      <a:lnTo>
                        <a:pt x="438" y="221"/>
                      </a:lnTo>
                      <a:lnTo>
                        <a:pt x="436" y="244"/>
                      </a:lnTo>
                      <a:lnTo>
                        <a:pt x="430" y="270"/>
                      </a:lnTo>
                      <a:lnTo>
                        <a:pt x="430" y="289"/>
                      </a:lnTo>
                      <a:lnTo>
                        <a:pt x="434" y="297"/>
                      </a:lnTo>
                      <a:lnTo>
                        <a:pt x="449" y="306"/>
                      </a:lnTo>
                      <a:lnTo>
                        <a:pt x="453" y="298"/>
                      </a:lnTo>
                      <a:lnTo>
                        <a:pt x="449" y="295"/>
                      </a:lnTo>
                      <a:lnTo>
                        <a:pt x="443" y="282"/>
                      </a:lnTo>
                      <a:lnTo>
                        <a:pt x="445" y="278"/>
                      </a:lnTo>
                      <a:lnTo>
                        <a:pt x="453" y="278"/>
                      </a:lnTo>
                      <a:lnTo>
                        <a:pt x="458" y="289"/>
                      </a:lnTo>
                      <a:lnTo>
                        <a:pt x="462" y="289"/>
                      </a:lnTo>
                      <a:lnTo>
                        <a:pt x="464" y="283"/>
                      </a:lnTo>
                      <a:lnTo>
                        <a:pt x="466" y="282"/>
                      </a:lnTo>
                      <a:lnTo>
                        <a:pt x="470" y="285"/>
                      </a:lnTo>
                      <a:lnTo>
                        <a:pt x="470" y="291"/>
                      </a:lnTo>
                      <a:lnTo>
                        <a:pt x="466" y="297"/>
                      </a:lnTo>
                      <a:lnTo>
                        <a:pt x="462" y="304"/>
                      </a:lnTo>
                      <a:lnTo>
                        <a:pt x="456" y="319"/>
                      </a:lnTo>
                      <a:lnTo>
                        <a:pt x="453" y="321"/>
                      </a:lnTo>
                      <a:lnTo>
                        <a:pt x="453" y="328"/>
                      </a:lnTo>
                      <a:lnTo>
                        <a:pt x="458" y="334"/>
                      </a:lnTo>
                      <a:lnTo>
                        <a:pt x="466" y="342"/>
                      </a:lnTo>
                      <a:lnTo>
                        <a:pt x="479" y="372"/>
                      </a:lnTo>
                      <a:lnTo>
                        <a:pt x="498" y="383"/>
                      </a:lnTo>
                      <a:lnTo>
                        <a:pt x="501" y="383"/>
                      </a:lnTo>
                      <a:lnTo>
                        <a:pt x="501" y="377"/>
                      </a:lnTo>
                      <a:lnTo>
                        <a:pt x="509" y="377"/>
                      </a:lnTo>
                      <a:lnTo>
                        <a:pt x="513" y="388"/>
                      </a:lnTo>
                      <a:lnTo>
                        <a:pt x="513" y="394"/>
                      </a:lnTo>
                      <a:lnTo>
                        <a:pt x="520" y="411"/>
                      </a:lnTo>
                      <a:lnTo>
                        <a:pt x="528" y="415"/>
                      </a:lnTo>
                      <a:lnTo>
                        <a:pt x="537" y="419"/>
                      </a:lnTo>
                      <a:lnTo>
                        <a:pt x="552" y="458"/>
                      </a:lnTo>
                      <a:lnTo>
                        <a:pt x="556" y="460"/>
                      </a:lnTo>
                      <a:lnTo>
                        <a:pt x="577" y="464"/>
                      </a:lnTo>
                      <a:lnTo>
                        <a:pt x="584" y="469"/>
                      </a:lnTo>
                      <a:lnTo>
                        <a:pt x="607" y="497"/>
                      </a:lnTo>
                      <a:lnTo>
                        <a:pt x="616" y="505"/>
                      </a:lnTo>
                      <a:lnTo>
                        <a:pt x="620" y="505"/>
                      </a:lnTo>
                      <a:lnTo>
                        <a:pt x="625" y="509"/>
                      </a:lnTo>
                      <a:lnTo>
                        <a:pt x="629" y="514"/>
                      </a:lnTo>
                      <a:lnTo>
                        <a:pt x="623" y="514"/>
                      </a:lnTo>
                      <a:lnTo>
                        <a:pt x="620" y="512"/>
                      </a:lnTo>
                      <a:lnTo>
                        <a:pt x="616" y="512"/>
                      </a:lnTo>
                      <a:lnTo>
                        <a:pt x="614" y="514"/>
                      </a:lnTo>
                      <a:lnTo>
                        <a:pt x="614" y="518"/>
                      </a:lnTo>
                      <a:lnTo>
                        <a:pt x="616" y="522"/>
                      </a:lnTo>
                      <a:lnTo>
                        <a:pt x="629" y="525"/>
                      </a:lnTo>
                      <a:lnTo>
                        <a:pt x="633" y="522"/>
                      </a:lnTo>
                      <a:lnTo>
                        <a:pt x="642" y="520"/>
                      </a:lnTo>
                      <a:lnTo>
                        <a:pt x="676" y="507"/>
                      </a:lnTo>
                      <a:lnTo>
                        <a:pt x="684" y="494"/>
                      </a:lnTo>
                      <a:lnTo>
                        <a:pt x="684" y="492"/>
                      </a:lnTo>
                      <a:lnTo>
                        <a:pt x="680" y="473"/>
                      </a:lnTo>
                      <a:lnTo>
                        <a:pt x="680" y="464"/>
                      </a:lnTo>
                      <a:lnTo>
                        <a:pt x="685" y="449"/>
                      </a:lnTo>
                      <a:lnTo>
                        <a:pt x="693" y="450"/>
                      </a:lnTo>
                      <a:lnTo>
                        <a:pt x="685" y="417"/>
                      </a:lnTo>
                      <a:lnTo>
                        <a:pt x="687" y="400"/>
                      </a:lnTo>
                      <a:lnTo>
                        <a:pt x="685" y="370"/>
                      </a:lnTo>
                      <a:lnTo>
                        <a:pt x="680" y="345"/>
                      </a:lnTo>
                      <a:lnTo>
                        <a:pt x="674" y="336"/>
                      </a:lnTo>
                      <a:lnTo>
                        <a:pt x="652" y="306"/>
                      </a:lnTo>
                      <a:lnTo>
                        <a:pt x="638" y="272"/>
                      </a:lnTo>
                      <a:lnTo>
                        <a:pt x="620" y="248"/>
                      </a:lnTo>
                      <a:lnTo>
                        <a:pt x="620" y="244"/>
                      </a:lnTo>
                      <a:lnTo>
                        <a:pt x="620" y="238"/>
                      </a:lnTo>
                      <a:lnTo>
                        <a:pt x="612" y="225"/>
                      </a:lnTo>
                      <a:lnTo>
                        <a:pt x="612" y="220"/>
                      </a:lnTo>
                      <a:lnTo>
                        <a:pt x="618" y="212"/>
                      </a:lnTo>
                      <a:lnTo>
                        <a:pt x="618" y="208"/>
                      </a:lnTo>
                      <a:lnTo>
                        <a:pt x="595" y="176"/>
                      </a:lnTo>
                      <a:lnTo>
                        <a:pt x="582" y="163"/>
                      </a:lnTo>
                      <a:lnTo>
                        <a:pt x="573" y="158"/>
                      </a:lnTo>
                      <a:lnTo>
                        <a:pt x="571" y="154"/>
                      </a:lnTo>
                      <a:lnTo>
                        <a:pt x="556" y="133"/>
                      </a:lnTo>
                      <a:lnTo>
                        <a:pt x="535" y="98"/>
                      </a:lnTo>
                      <a:lnTo>
                        <a:pt x="530" y="77"/>
                      </a:lnTo>
                      <a:lnTo>
                        <a:pt x="517" y="47"/>
                      </a:lnTo>
                      <a:lnTo>
                        <a:pt x="517" y="43"/>
                      </a:lnTo>
                      <a:lnTo>
                        <a:pt x="513" y="38"/>
                      </a:lnTo>
                      <a:lnTo>
                        <a:pt x="509" y="36"/>
                      </a:lnTo>
                      <a:lnTo>
                        <a:pt x="507" y="13"/>
                      </a:lnTo>
                      <a:lnTo>
                        <a:pt x="503" y="8"/>
                      </a:lnTo>
                      <a:lnTo>
                        <a:pt x="498" y="8"/>
                      </a:lnTo>
                      <a:lnTo>
                        <a:pt x="483" y="8"/>
                      </a:lnTo>
                      <a:lnTo>
                        <a:pt x="468" y="0"/>
                      </a:lnTo>
                      <a:lnTo>
                        <a:pt x="460" y="6"/>
                      </a:lnTo>
                      <a:lnTo>
                        <a:pt x="458" y="9"/>
                      </a:lnTo>
                      <a:lnTo>
                        <a:pt x="458" y="15"/>
                      </a:lnTo>
                      <a:lnTo>
                        <a:pt x="464" y="38"/>
                      </a:lnTo>
                      <a:lnTo>
                        <a:pt x="462" y="47"/>
                      </a:lnTo>
                      <a:lnTo>
                        <a:pt x="451" y="47"/>
                      </a:lnTo>
                      <a:lnTo>
                        <a:pt x="449" y="43"/>
                      </a:lnTo>
                      <a:lnTo>
                        <a:pt x="445" y="32"/>
                      </a:lnTo>
                      <a:lnTo>
                        <a:pt x="226" y="45"/>
                      </a:lnTo>
                      <a:lnTo>
                        <a:pt x="220" y="38"/>
                      </a:lnTo>
                      <a:lnTo>
                        <a:pt x="222" y="32"/>
                      </a:lnTo>
                      <a:lnTo>
                        <a:pt x="214" y="24"/>
                      </a:lnTo>
                      <a:lnTo>
                        <a:pt x="213" y="19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" name="Freeform 92">
                  <a:extLst>
                    <a:ext uri="{FF2B5EF4-FFF2-40B4-BE49-F238E27FC236}">
                      <a16:creationId xmlns:a16="http://schemas.microsoft.com/office/drawing/2014/main" id="{A44C169F-F043-4149-B5C3-3CB6D3F94CB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239" y="2350"/>
                  <a:ext cx="349" cy="167"/>
                </a:xfrm>
                <a:custGeom>
                  <a:avLst/>
                  <a:gdLst>
                    <a:gd name="T0" fmla="*/ 200 w 349"/>
                    <a:gd name="T1" fmla="*/ 11 h 167"/>
                    <a:gd name="T2" fmla="*/ 11 w 349"/>
                    <a:gd name="T3" fmla="*/ 99 h 167"/>
                    <a:gd name="T4" fmla="*/ 18 w 349"/>
                    <a:gd name="T5" fmla="*/ 90 h 167"/>
                    <a:gd name="T6" fmla="*/ 41 w 349"/>
                    <a:gd name="T7" fmla="*/ 71 h 167"/>
                    <a:gd name="T8" fmla="*/ 50 w 349"/>
                    <a:gd name="T9" fmla="*/ 60 h 167"/>
                    <a:gd name="T10" fmla="*/ 60 w 349"/>
                    <a:gd name="T11" fmla="*/ 54 h 167"/>
                    <a:gd name="T12" fmla="*/ 78 w 349"/>
                    <a:gd name="T13" fmla="*/ 54 h 167"/>
                    <a:gd name="T14" fmla="*/ 105 w 349"/>
                    <a:gd name="T15" fmla="*/ 39 h 167"/>
                    <a:gd name="T16" fmla="*/ 116 w 349"/>
                    <a:gd name="T17" fmla="*/ 43 h 167"/>
                    <a:gd name="T18" fmla="*/ 125 w 349"/>
                    <a:gd name="T19" fmla="*/ 49 h 167"/>
                    <a:gd name="T20" fmla="*/ 137 w 349"/>
                    <a:gd name="T21" fmla="*/ 67 h 167"/>
                    <a:gd name="T22" fmla="*/ 150 w 349"/>
                    <a:gd name="T23" fmla="*/ 69 h 167"/>
                    <a:gd name="T24" fmla="*/ 152 w 349"/>
                    <a:gd name="T25" fmla="*/ 79 h 167"/>
                    <a:gd name="T26" fmla="*/ 174 w 349"/>
                    <a:gd name="T27" fmla="*/ 88 h 167"/>
                    <a:gd name="T28" fmla="*/ 189 w 349"/>
                    <a:gd name="T29" fmla="*/ 97 h 167"/>
                    <a:gd name="T30" fmla="*/ 195 w 349"/>
                    <a:gd name="T31" fmla="*/ 111 h 167"/>
                    <a:gd name="T32" fmla="*/ 180 w 349"/>
                    <a:gd name="T33" fmla="*/ 143 h 167"/>
                    <a:gd name="T34" fmla="*/ 193 w 349"/>
                    <a:gd name="T35" fmla="*/ 154 h 167"/>
                    <a:gd name="T36" fmla="*/ 210 w 349"/>
                    <a:gd name="T37" fmla="*/ 156 h 167"/>
                    <a:gd name="T38" fmla="*/ 215 w 349"/>
                    <a:gd name="T39" fmla="*/ 156 h 167"/>
                    <a:gd name="T40" fmla="*/ 236 w 349"/>
                    <a:gd name="T41" fmla="*/ 154 h 167"/>
                    <a:gd name="T42" fmla="*/ 259 w 349"/>
                    <a:gd name="T43" fmla="*/ 163 h 167"/>
                    <a:gd name="T44" fmla="*/ 262 w 349"/>
                    <a:gd name="T45" fmla="*/ 159 h 167"/>
                    <a:gd name="T46" fmla="*/ 253 w 349"/>
                    <a:gd name="T47" fmla="*/ 144 h 167"/>
                    <a:gd name="T48" fmla="*/ 244 w 349"/>
                    <a:gd name="T49" fmla="*/ 141 h 167"/>
                    <a:gd name="T50" fmla="*/ 249 w 349"/>
                    <a:gd name="T51" fmla="*/ 137 h 167"/>
                    <a:gd name="T52" fmla="*/ 244 w 349"/>
                    <a:gd name="T53" fmla="*/ 131 h 167"/>
                    <a:gd name="T54" fmla="*/ 230 w 349"/>
                    <a:gd name="T55" fmla="*/ 105 h 167"/>
                    <a:gd name="T56" fmla="*/ 229 w 349"/>
                    <a:gd name="T57" fmla="*/ 90 h 167"/>
                    <a:gd name="T58" fmla="*/ 230 w 349"/>
                    <a:gd name="T59" fmla="*/ 67 h 167"/>
                    <a:gd name="T60" fmla="*/ 227 w 349"/>
                    <a:gd name="T61" fmla="*/ 60 h 167"/>
                    <a:gd name="T62" fmla="*/ 230 w 349"/>
                    <a:gd name="T63" fmla="*/ 52 h 167"/>
                    <a:gd name="T64" fmla="*/ 245 w 349"/>
                    <a:gd name="T65" fmla="*/ 36 h 167"/>
                    <a:gd name="T66" fmla="*/ 251 w 349"/>
                    <a:gd name="T67" fmla="*/ 21 h 167"/>
                    <a:gd name="T68" fmla="*/ 264 w 349"/>
                    <a:gd name="T69" fmla="*/ 26 h 167"/>
                    <a:gd name="T70" fmla="*/ 253 w 349"/>
                    <a:gd name="T71" fmla="*/ 43 h 167"/>
                    <a:gd name="T72" fmla="*/ 244 w 349"/>
                    <a:gd name="T73" fmla="*/ 58 h 167"/>
                    <a:gd name="T74" fmla="*/ 253 w 349"/>
                    <a:gd name="T75" fmla="*/ 69 h 167"/>
                    <a:gd name="T76" fmla="*/ 257 w 349"/>
                    <a:gd name="T77" fmla="*/ 90 h 167"/>
                    <a:gd name="T78" fmla="*/ 249 w 349"/>
                    <a:gd name="T79" fmla="*/ 99 h 167"/>
                    <a:gd name="T80" fmla="*/ 259 w 349"/>
                    <a:gd name="T81" fmla="*/ 107 h 167"/>
                    <a:gd name="T82" fmla="*/ 259 w 349"/>
                    <a:gd name="T83" fmla="*/ 118 h 167"/>
                    <a:gd name="T84" fmla="*/ 262 w 349"/>
                    <a:gd name="T85" fmla="*/ 133 h 167"/>
                    <a:gd name="T86" fmla="*/ 279 w 349"/>
                    <a:gd name="T87" fmla="*/ 143 h 167"/>
                    <a:gd name="T88" fmla="*/ 289 w 349"/>
                    <a:gd name="T89" fmla="*/ 139 h 167"/>
                    <a:gd name="T90" fmla="*/ 291 w 349"/>
                    <a:gd name="T91" fmla="*/ 144 h 167"/>
                    <a:gd name="T92" fmla="*/ 296 w 349"/>
                    <a:gd name="T93" fmla="*/ 159 h 167"/>
                    <a:gd name="T94" fmla="*/ 307 w 349"/>
                    <a:gd name="T95" fmla="*/ 165 h 167"/>
                    <a:gd name="T96" fmla="*/ 315 w 349"/>
                    <a:gd name="T97" fmla="*/ 159 h 167"/>
                    <a:gd name="T98" fmla="*/ 339 w 349"/>
                    <a:gd name="T99" fmla="*/ 148 h 167"/>
                    <a:gd name="T100" fmla="*/ 349 w 349"/>
                    <a:gd name="T101" fmla="*/ 109 h 167"/>
                    <a:gd name="T102" fmla="*/ 300 w 349"/>
                    <a:gd name="T103" fmla="*/ 116 h 167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349"/>
                    <a:gd name="T157" fmla="*/ 0 h 167"/>
                    <a:gd name="T158" fmla="*/ 349 w 349"/>
                    <a:gd name="T159" fmla="*/ 167 h 167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349" h="167">
                      <a:moveTo>
                        <a:pt x="264" y="0"/>
                      </a:moveTo>
                      <a:lnTo>
                        <a:pt x="200" y="11"/>
                      </a:lnTo>
                      <a:lnTo>
                        <a:pt x="0" y="51"/>
                      </a:lnTo>
                      <a:lnTo>
                        <a:pt x="11" y="99"/>
                      </a:lnTo>
                      <a:lnTo>
                        <a:pt x="15" y="92"/>
                      </a:lnTo>
                      <a:lnTo>
                        <a:pt x="18" y="90"/>
                      </a:lnTo>
                      <a:lnTo>
                        <a:pt x="33" y="73"/>
                      </a:lnTo>
                      <a:lnTo>
                        <a:pt x="41" y="71"/>
                      </a:lnTo>
                      <a:lnTo>
                        <a:pt x="47" y="62"/>
                      </a:lnTo>
                      <a:lnTo>
                        <a:pt x="50" y="60"/>
                      </a:lnTo>
                      <a:lnTo>
                        <a:pt x="56" y="51"/>
                      </a:lnTo>
                      <a:lnTo>
                        <a:pt x="60" y="54"/>
                      </a:lnTo>
                      <a:lnTo>
                        <a:pt x="69" y="58"/>
                      </a:lnTo>
                      <a:lnTo>
                        <a:pt x="78" y="54"/>
                      </a:lnTo>
                      <a:lnTo>
                        <a:pt x="80" y="49"/>
                      </a:lnTo>
                      <a:lnTo>
                        <a:pt x="105" y="39"/>
                      </a:lnTo>
                      <a:lnTo>
                        <a:pt x="110" y="41"/>
                      </a:lnTo>
                      <a:lnTo>
                        <a:pt x="116" y="43"/>
                      </a:lnTo>
                      <a:lnTo>
                        <a:pt x="122" y="41"/>
                      </a:lnTo>
                      <a:lnTo>
                        <a:pt x="125" y="49"/>
                      </a:lnTo>
                      <a:lnTo>
                        <a:pt x="129" y="49"/>
                      </a:lnTo>
                      <a:lnTo>
                        <a:pt x="137" y="67"/>
                      </a:lnTo>
                      <a:lnTo>
                        <a:pt x="142" y="66"/>
                      </a:lnTo>
                      <a:lnTo>
                        <a:pt x="150" y="69"/>
                      </a:lnTo>
                      <a:lnTo>
                        <a:pt x="157" y="71"/>
                      </a:lnTo>
                      <a:lnTo>
                        <a:pt x="152" y="79"/>
                      </a:lnTo>
                      <a:lnTo>
                        <a:pt x="159" y="88"/>
                      </a:lnTo>
                      <a:lnTo>
                        <a:pt x="174" y="88"/>
                      </a:lnTo>
                      <a:lnTo>
                        <a:pt x="182" y="94"/>
                      </a:lnTo>
                      <a:lnTo>
                        <a:pt x="189" y="97"/>
                      </a:lnTo>
                      <a:lnTo>
                        <a:pt x="197" y="107"/>
                      </a:lnTo>
                      <a:lnTo>
                        <a:pt x="195" y="111"/>
                      </a:lnTo>
                      <a:lnTo>
                        <a:pt x="185" y="128"/>
                      </a:lnTo>
                      <a:lnTo>
                        <a:pt x="180" y="143"/>
                      </a:lnTo>
                      <a:lnTo>
                        <a:pt x="182" y="152"/>
                      </a:lnTo>
                      <a:lnTo>
                        <a:pt x="193" y="154"/>
                      </a:lnTo>
                      <a:lnTo>
                        <a:pt x="202" y="146"/>
                      </a:lnTo>
                      <a:lnTo>
                        <a:pt x="210" y="156"/>
                      </a:lnTo>
                      <a:lnTo>
                        <a:pt x="215" y="158"/>
                      </a:lnTo>
                      <a:lnTo>
                        <a:pt x="215" y="156"/>
                      </a:lnTo>
                      <a:lnTo>
                        <a:pt x="225" y="154"/>
                      </a:lnTo>
                      <a:lnTo>
                        <a:pt x="236" y="154"/>
                      </a:lnTo>
                      <a:lnTo>
                        <a:pt x="251" y="159"/>
                      </a:lnTo>
                      <a:lnTo>
                        <a:pt x="259" y="163"/>
                      </a:lnTo>
                      <a:lnTo>
                        <a:pt x="262" y="163"/>
                      </a:lnTo>
                      <a:lnTo>
                        <a:pt x="262" y="159"/>
                      </a:lnTo>
                      <a:lnTo>
                        <a:pt x="259" y="156"/>
                      </a:lnTo>
                      <a:lnTo>
                        <a:pt x="253" y="144"/>
                      </a:lnTo>
                      <a:lnTo>
                        <a:pt x="245" y="143"/>
                      </a:lnTo>
                      <a:lnTo>
                        <a:pt x="244" y="141"/>
                      </a:lnTo>
                      <a:lnTo>
                        <a:pt x="245" y="137"/>
                      </a:lnTo>
                      <a:lnTo>
                        <a:pt x="249" y="137"/>
                      </a:lnTo>
                      <a:lnTo>
                        <a:pt x="251" y="135"/>
                      </a:lnTo>
                      <a:lnTo>
                        <a:pt x="244" y="131"/>
                      </a:lnTo>
                      <a:lnTo>
                        <a:pt x="236" y="122"/>
                      </a:lnTo>
                      <a:lnTo>
                        <a:pt x="230" y="105"/>
                      </a:lnTo>
                      <a:lnTo>
                        <a:pt x="229" y="99"/>
                      </a:lnTo>
                      <a:lnTo>
                        <a:pt x="229" y="90"/>
                      </a:lnTo>
                      <a:lnTo>
                        <a:pt x="230" y="71"/>
                      </a:lnTo>
                      <a:lnTo>
                        <a:pt x="230" y="67"/>
                      </a:lnTo>
                      <a:lnTo>
                        <a:pt x="227" y="64"/>
                      </a:lnTo>
                      <a:lnTo>
                        <a:pt x="227" y="60"/>
                      </a:lnTo>
                      <a:lnTo>
                        <a:pt x="229" y="56"/>
                      </a:lnTo>
                      <a:lnTo>
                        <a:pt x="230" y="52"/>
                      </a:lnTo>
                      <a:lnTo>
                        <a:pt x="232" y="45"/>
                      </a:lnTo>
                      <a:lnTo>
                        <a:pt x="245" y="36"/>
                      </a:lnTo>
                      <a:lnTo>
                        <a:pt x="249" y="34"/>
                      </a:lnTo>
                      <a:lnTo>
                        <a:pt x="251" y="21"/>
                      </a:lnTo>
                      <a:lnTo>
                        <a:pt x="259" y="21"/>
                      </a:lnTo>
                      <a:lnTo>
                        <a:pt x="264" y="26"/>
                      </a:lnTo>
                      <a:lnTo>
                        <a:pt x="257" y="37"/>
                      </a:lnTo>
                      <a:lnTo>
                        <a:pt x="253" y="43"/>
                      </a:lnTo>
                      <a:lnTo>
                        <a:pt x="247" y="51"/>
                      </a:lnTo>
                      <a:lnTo>
                        <a:pt x="244" y="58"/>
                      </a:lnTo>
                      <a:lnTo>
                        <a:pt x="247" y="67"/>
                      </a:lnTo>
                      <a:lnTo>
                        <a:pt x="253" y="69"/>
                      </a:lnTo>
                      <a:lnTo>
                        <a:pt x="259" y="86"/>
                      </a:lnTo>
                      <a:lnTo>
                        <a:pt x="257" y="90"/>
                      </a:lnTo>
                      <a:lnTo>
                        <a:pt x="247" y="96"/>
                      </a:lnTo>
                      <a:lnTo>
                        <a:pt x="249" y="99"/>
                      </a:lnTo>
                      <a:lnTo>
                        <a:pt x="257" y="103"/>
                      </a:lnTo>
                      <a:lnTo>
                        <a:pt x="259" y="107"/>
                      </a:lnTo>
                      <a:lnTo>
                        <a:pt x="257" y="114"/>
                      </a:lnTo>
                      <a:lnTo>
                        <a:pt x="259" y="118"/>
                      </a:lnTo>
                      <a:lnTo>
                        <a:pt x="259" y="124"/>
                      </a:lnTo>
                      <a:lnTo>
                        <a:pt x="262" y="133"/>
                      </a:lnTo>
                      <a:lnTo>
                        <a:pt x="274" y="143"/>
                      </a:lnTo>
                      <a:lnTo>
                        <a:pt x="279" y="143"/>
                      </a:lnTo>
                      <a:lnTo>
                        <a:pt x="283" y="137"/>
                      </a:lnTo>
                      <a:lnTo>
                        <a:pt x="289" y="139"/>
                      </a:lnTo>
                      <a:lnTo>
                        <a:pt x="291" y="141"/>
                      </a:lnTo>
                      <a:lnTo>
                        <a:pt x="291" y="144"/>
                      </a:lnTo>
                      <a:lnTo>
                        <a:pt x="296" y="156"/>
                      </a:lnTo>
                      <a:lnTo>
                        <a:pt x="296" y="159"/>
                      </a:lnTo>
                      <a:lnTo>
                        <a:pt x="300" y="165"/>
                      </a:lnTo>
                      <a:lnTo>
                        <a:pt x="307" y="165"/>
                      </a:lnTo>
                      <a:lnTo>
                        <a:pt x="309" y="167"/>
                      </a:lnTo>
                      <a:lnTo>
                        <a:pt x="315" y="159"/>
                      </a:lnTo>
                      <a:lnTo>
                        <a:pt x="339" y="152"/>
                      </a:lnTo>
                      <a:lnTo>
                        <a:pt x="339" y="148"/>
                      </a:lnTo>
                      <a:lnTo>
                        <a:pt x="343" y="141"/>
                      </a:lnTo>
                      <a:lnTo>
                        <a:pt x="349" y="109"/>
                      </a:lnTo>
                      <a:lnTo>
                        <a:pt x="349" y="107"/>
                      </a:lnTo>
                      <a:lnTo>
                        <a:pt x="300" y="116"/>
                      </a:lnTo>
                      <a:lnTo>
                        <a:pt x="264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" name="Freeform 93">
                  <a:extLst>
                    <a:ext uri="{FF2B5EF4-FFF2-40B4-BE49-F238E27FC236}">
                      <a16:creationId xmlns:a16="http://schemas.microsoft.com/office/drawing/2014/main" id="{4C737755-F3CD-4900-86A9-D9F15C6A3B4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503" y="2333"/>
                  <a:ext cx="85" cy="133"/>
                </a:xfrm>
                <a:custGeom>
                  <a:avLst/>
                  <a:gdLst>
                    <a:gd name="T0" fmla="*/ 85 w 85"/>
                    <a:gd name="T1" fmla="*/ 124 h 133"/>
                    <a:gd name="T2" fmla="*/ 83 w 85"/>
                    <a:gd name="T3" fmla="*/ 114 h 133"/>
                    <a:gd name="T4" fmla="*/ 77 w 85"/>
                    <a:gd name="T5" fmla="*/ 101 h 133"/>
                    <a:gd name="T6" fmla="*/ 68 w 85"/>
                    <a:gd name="T7" fmla="*/ 92 h 133"/>
                    <a:gd name="T8" fmla="*/ 55 w 85"/>
                    <a:gd name="T9" fmla="*/ 83 h 133"/>
                    <a:gd name="T10" fmla="*/ 49 w 85"/>
                    <a:gd name="T11" fmla="*/ 77 h 133"/>
                    <a:gd name="T12" fmla="*/ 47 w 85"/>
                    <a:gd name="T13" fmla="*/ 71 h 133"/>
                    <a:gd name="T14" fmla="*/ 36 w 85"/>
                    <a:gd name="T15" fmla="*/ 54 h 133"/>
                    <a:gd name="T16" fmla="*/ 32 w 85"/>
                    <a:gd name="T17" fmla="*/ 47 h 133"/>
                    <a:gd name="T18" fmla="*/ 25 w 85"/>
                    <a:gd name="T19" fmla="*/ 36 h 133"/>
                    <a:gd name="T20" fmla="*/ 21 w 85"/>
                    <a:gd name="T21" fmla="*/ 30 h 133"/>
                    <a:gd name="T22" fmla="*/ 19 w 85"/>
                    <a:gd name="T23" fmla="*/ 24 h 133"/>
                    <a:gd name="T24" fmla="*/ 21 w 85"/>
                    <a:gd name="T25" fmla="*/ 23 h 133"/>
                    <a:gd name="T26" fmla="*/ 21 w 85"/>
                    <a:gd name="T27" fmla="*/ 19 h 133"/>
                    <a:gd name="T28" fmla="*/ 25 w 85"/>
                    <a:gd name="T29" fmla="*/ 2 h 133"/>
                    <a:gd name="T30" fmla="*/ 19 w 85"/>
                    <a:gd name="T31" fmla="*/ 0 h 133"/>
                    <a:gd name="T32" fmla="*/ 11 w 85"/>
                    <a:gd name="T33" fmla="*/ 2 h 133"/>
                    <a:gd name="T34" fmla="*/ 4 w 85"/>
                    <a:gd name="T35" fmla="*/ 8 h 133"/>
                    <a:gd name="T36" fmla="*/ 2 w 85"/>
                    <a:gd name="T37" fmla="*/ 15 h 133"/>
                    <a:gd name="T38" fmla="*/ 0 w 85"/>
                    <a:gd name="T39" fmla="*/ 15 h 133"/>
                    <a:gd name="T40" fmla="*/ 0 w 85"/>
                    <a:gd name="T41" fmla="*/ 17 h 133"/>
                    <a:gd name="T42" fmla="*/ 36 w 85"/>
                    <a:gd name="T43" fmla="*/ 133 h 133"/>
                    <a:gd name="T44" fmla="*/ 85 w 85"/>
                    <a:gd name="T45" fmla="*/ 124 h 13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85"/>
                    <a:gd name="T70" fmla="*/ 0 h 133"/>
                    <a:gd name="T71" fmla="*/ 85 w 85"/>
                    <a:gd name="T72" fmla="*/ 133 h 133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85" h="133">
                      <a:moveTo>
                        <a:pt x="85" y="124"/>
                      </a:moveTo>
                      <a:lnTo>
                        <a:pt x="83" y="114"/>
                      </a:lnTo>
                      <a:lnTo>
                        <a:pt x="77" y="101"/>
                      </a:lnTo>
                      <a:lnTo>
                        <a:pt x="68" y="92"/>
                      </a:lnTo>
                      <a:lnTo>
                        <a:pt x="55" y="83"/>
                      </a:lnTo>
                      <a:lnTo>
                        <a:pt x="49" y="77"/>
                      </a:lnTo>
                      <a:lnTo>
                        <a:pt x="47" y="71"/>
                      </a:lnTo>
                      <a:lnTo>
                        <a:pt x="36" y="54"/>
                      </a:lnTo>
                      <a:lnTo>
                        <a:pt x="32" y="47"/>
                      </a:lnTo>
                      <a:lnTo>
                        <a:pt x="25" y="36"/>
                      </a:lnTo>
                      <a:lnTo>
                        <a:pt x="21" y="30"/>
                      </a:lnTo>
                      <a:lnTo>
                        <a:pt x="19" y="24"/>
                      </a:lnTo>
                      <a:lnTo>
                        <a:pt x="21" y="23"/>
                      </a:lnTo>
                      <a:lnTo>
                        <a:pt x="21" y="19"/>
                      </a:lnTo>
                      <a:lnTo>
                        <a:pt x="25" y="2"/>
                      </a:lnTo>
                      <a:lnTo>
                        <a:pt x="19" y="0"/>
                      </a:lnTo>
                      <a:lnTo>
                        <a:pt x="11" y="2"/>
                      </a:lnTo>
                      <a:lnTo>
                        <a:pt x="4" y="8"/>
                      </a:lnTo>
                      <a:lnTo>
                        <a:pt x="2" y="15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36" y="133"/>
                      </a:lnTo>
                      <a:lnTo>
                        <a:pt x="85" y="12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6" name="Freeform 94">
                  <a:extLst>
                    <a:ext uri="{FF2B5EF4-FFF2-40B4-BE49-F238E27FC236}">
                      <a16:creationId xmlns:a16="http://schemas.microsoft.com/office/drawing/2014/main" id="{A4A513F3-7D73-4F29-8DB3-F4AA8034A6F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524" y="2179"/>
                  <a:ext cx="103" cy="233"/>
                </a:xfrm>
                <a:custGeom>
                  <a:avLst/>
                  <a:gdLst>
                    <a:gd name="T0" fmla="*/ 0 w 103"/>
                    <a:gd name="T1" fmla="*/ 173 h 233"/>
                    <a:gd name="T2" fmla="*/ 2 w 103"/>
                    <a:gd name="T3" fmla="*/ 175 h 233"/>
                    <a:gd name="T4" fmla="*/ 13 w 103"/>
                    <a:gd name="T5" fmla="*/ 190 h 233"/>
                    <a:gd name="T6" fmla="*/ 36 w 103"/>
                    <a:gd name="T7" fmla="*/ 205 h 233"/>
                    <a:gd name="T8" fmla="*/ 54 w 103"/>
                    <a:gd name="T9" fmla="*/ 208 h 233"/>
                    <a:gd name="T10" fmla="*/ 58 w 103"/>
                    <a:gd name="T11" fmla="*/ 222 h 233"/>
                    <a:gd name="T12" fmla="*/ 62 w 103"/>
                    <a:gd name="T13" fmla="*/ 233 h 233"/>
                    <a:gd name="T14" fmla="*/ 71 w 103"/>
                    <a:gd name="T15" fmla="*/ 216 h 233"/>
                    <a:gd name="T16" fmla="*/ 79 w 103"/>
                    <a:gd name="T17" fmla="*/ 192 h 233"/>
                    <a:gd name="T18" fmla="*/ 96 w 103"/>
                    <a:gd name="T19" fmla="*/ 167 h 233"/>
                    <a:gd name="T20" fmla="*/ 103 w 103"/>
                    <a:gd name="T21" fmla="*/ 145 h 233"/>
                    <a:gd name="T22" fmla="*/ 101 w 103"/>
                    <a:gd name="T23" fmla="*/ 105 h 233"/>
                    <a:gd name="T24" fmla="*/ 94 w 103"/>
                    <a:gd name="T25" fmla="*/ 73 h 233"/>
                    <a:gd name="T26" fmla="*/ 79 w 103"/>
                    <a:gd name="T27" fmla="*/ 77 h 233"/>
                    <a:gd name="T28" fmla="*/ 73 w 103"/>
                    <a:gd name="T29" fmla="*/ 75 h 233"/>
                    <a:gd name="T30" fmla="*/ 69 w 103"/>
                    <a:gd name="T31" fmla="*/ 75 h 233"/>
                    <a:gd name="T32" fmla="*/ 75 w 103"/>
                    <a:gd name="T33" fmla="*/ 60 h 233"/>
                    <a:gd name="T34" fmla="*/ 81 w 103"/>
                    <a:gd name="T35" fmla="*/ 56 h 233"/>
                    <a:gd name="T36" fmla="*/ 82 w 103"/>
                    <a:gd name="T37" fmla="*/ 40 h 233"/>
                    <a:gd name="T38" fmla="*/ 90 w 103"/>
                    <a:gd name="T39" fmla="*/ 32 h 233"/>
                    <a:gd name="T40" fmla="*/ 22 w 103"/>
                    <a:gd name="T41" fmla="*/ 0 h 233"/>
                    <a:gd name="T42" fmla="*/ 15 w 103"/>
                    <a:gd name="T43" fmla="*/ 10 h 233"/>
                    <a:gd name="T44" fmla="*/ 13 w 103"/>
                    <a:gd name="T45" fmla="*/ 28 h 233"/>
                    <a:gd name="T46" fmla="*/ 0 w 103"/>
                    <a:gd name="T47" fmla="*/ 40 h 233"/>
                    <a:gd name="T48" fmla="*/ 7 w 103"/>
                    <a:gd name="T49" fmla="*/ 49 h 233"/>
                    <a:gd name="T50" fmla="*/ 4 w 103"/>
                    <a:gd name="T51" fmla="*/ 62 h 233"/>
                    <a:gd name="T52" fmla="*/ 6 w 103"/>
                    <a:gd name="T53" fmla="*/ 79 h 233"/>
                    <a:gd name="T54" fmla="*/ 19 w 103"/>
                    <a:gd name="T55" fmla="*/ 92 h 233"/>
                    <a:gd name="T56" fmla="*/ 30 w 103"/>
                    <a:gd name="T57" fmla="*/ 98 h 233"/>
                    <a:gd name="T58" fmla="*/ 39 w 103"/>
                    <a:gd name="T59" fmla="*/ 105 h 233"/>
                    <a:gd name="T60" fmla="*/ 49 w 103"/>
                    <a:gd name="T61" fmla="*/ 115 h 233"/>
                    <a:gd name="T62" fmla="*/ 24 w 103"/>
                    <a:gd name="T63" fmla="*/ 133 h 233"/>
                    <a:gd name="T64" fmla="*/ 4 w 103"/>
                    <a:gd name="T65" fmla="*/ 156 h 23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03"/>
                    <a:gd name="T100" fmla="*/ 0 h 233"/>
                    <a:gd name="T101" fmla="*/ 103 w 103"/>
                    <a:gd name="T102" fmla="*/ 233 h 23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03" h="233">
                      <a:moveTo>
                        <a:pt x="4" y="156"/>
                      </a:moveTo>
                      <a:lnTo>
                        <a:pt x="0" y="173"/>
                      </a:lnTo>
                      <a:lnTo>
                        <a:pt x="0" y="177"/>
                      </a:lnTo>
                      <a:lnTo>
                        <a:pt x="2" y="175"/>
                      </a:lnTo>
                      <a:lnTo>
                        <a:pt x="7" y="184"/>
                      </a:lnTo>
                      <a:lnTo>
                        <a:pt x="13" y="190"/>
                      </a:lnTo>
                      <a:lnTo>
                        <a:pt x="19" y="197"/>
                      </a:lnTo>
                      <a:lnTo>
                        <a:pt x="36" y="205"/>
                      </a:lnTo>
                      <a:lnTo>
                        <a:pt x="39" y="208"/>
                      </a:lnTo>
                      <a:lnTo>
                        <a:pt x="54" y="208"/>
                      </a:lnTo>
                      <a:lnTo>
                        <a:pt x="58" y="210"/>
                      </a:lnTo>
                      <a:lnTo>
                        <a:pt x="58" y="222"/>
                      </a:lnTo>
                      <a:lnTo>
                        <a:pt x="58" y="229"/>
                      </a:lnTo>
                      <a:lnTo>
                        <a:pt x="62" y="233"/>
                      </a:lnTo>
                      <a:lnTo>
                        <a:pt x="66" y="227"/>
                      </a:lnTo>
                      <a:lnTo>
                        <a:pt x="71" y="216"/>
                      </a:lnTo>
                      <a:lnTo>
                        <a:pt x="71" y="207"/>
                      </a:lnTo>
                      <a:lnTo>
                        <a:pt x="79" y="192"/>
                      </a:lnTo>
                      <a:lnTo>
                        <a:pt x="84" y="182"/>
                      </a:lnTo>
                      <a:lnTo>
                        <a:pt x="96" y="167"/>
                      </a:lnTo>
                      <a:lnTo>
                        <a:pt x="99" y="154"/>
                      </a:lnTo>
                      <a:lnTo>
                        <a:pt x="103" y="145"/>
                      </a:lnTo>
                      <a:lnTo>
                        <a:pt x="103" y="137"/>
                      </a:lnTo>
                      <a:lnTo>
                        <a:pt x="101" y="105"/>
                      </a:lnTo>
                      <a:lnTo>
                        <a:pt x="99" y="81"/>
                      </a:lnTo>
                      <a:lnTo>
                        <a:pt x="94" y="73"/>
                      </a:lnTo>
                      <a:lnTo>
                        <a:pt x="82" y="75"/>
                      </a:lnTo>
                      <a:lnTo>
                        <a:pt x="79" y="77"/>
                      </a:lnTo>
                      <a:lnTo>
                        <a:pt x="75" y="77"/>
                      </a:lnTo>
                      <a:lnTo>
                        <a:pt x="73" y="75"/>
                      </a:lnTo>
                      <a:lnTo>
                        <a:pt x="71" y="77"/>
                      </a:lnTo>
                      <a:lnTo>
                        <a:pt x="69" y="75"/>
                      </a:lnTo>
                      <a:lnTo>
                        <a:pt x="69" y="71"/>
                      </a:lnTo>
                      <a:lnTo>
                        <a:pt x="75" y="60"/>
                      </a:lnTo>
                      <a:lnTo>
                        <a:pt x="79" y="56"/>
                      </a:lnTo>
                      <a:lnTo>
                        <a:pt x="81" y="56"/>
                      </a:lnTo>
                      <a:lnTo>
                        <a:pt x="81" y="47"/>
                      </a:lnTo>
                      <a:lnTo>
                        <a:pt x="82" y="40"/>
                      </a:lnTo>
                      <a:lnTo>
                        <a:pt x="86" y="36"/>
                      </a:lnTo>
                      <a:lnTo>
                        <a:pt x="90" y="32"/>
                      </a:lnTo>
                      <a:lnTo>
                        <a:pt x="86" y="21"/>
                      </a:lnTo>
                      <a:lnTo>
                        <a:pt x="22" y="0"/>
                      </a:lnTo>
                      <a:lnTo>
                        <a:pt x="19" y="2"/>
                      </a:lnTo>
                      <a:lnTo>
                        <a:pt x="15" y="10"/>
                      </a:lnTo>
                      <a:lnTo>
                        <a:pt x="15" y="13"/>
                      </a:lnTo>
                      <a:lnTo>
                        <a:pt x="13" y="28"/>
                      </a:lnTo>
                      <a:lnTo>
                        <a:pt x="4" y="38"/>
                      </a:lnTo>
                      <a:lnTo>
                        <a:pt x="0" y="40"/>
                      </a:lnTo>
                      <a:lnTo>
                        <a:pt x="0" y="43"/>
                      </a:lnTo>
                      <a:lnTo>
                        <a:pt x="7" y="49"/>
                      </a:lnTo>
                      <a:lnTo>
                        <a:pt x="7" y="58"/>
                      </a:lnTo>
                      <a:lnTo>
                        <a:pt x="4" y="62"/>
                      </a:lnTo>
                      <a:lnTo>
                        <a:pt x="4" y="79"/>
                      </a:lnTo>
                      <a:lnTo>
                        <a:pt x="6" y="79"/>
                      </a:lnTo>
                      <a:lnTo>
                        <a:pt x="15" y="81"/>
                      </a:lnTo>
                      <a:lnTo>
                        <a:pt x="19" y="92"/>
                      </a:lnTo>
                      <a:lnTo>
                        <a:pt x="26" y="94"/>
                      </a:lnTo>
                      <a:lnTo>
                        <a:pt x="30" y="98"/>
                      </a:lnTo>
                      <a:lnTo>
                        <a:pt x="36" y="100"/>
                      </a:lnTo>
                      <a:lnTo>
                        <a:pt x="39" y="105"/>
                      </a:lnTo>
                      <a:lnTo>
                        <a:pt x="49" y="113"/>
                      </a:lnTo>
                      <a:lnTo>
                        <a:pt x="49" y="115"/>
                      </a:lnTo>
                      <a:lnTo>
                        <a:pt x="37" y="122"/>
                      </a:lnTo>
                      <a:lnTo>
                        <a:pt x="24" y="133"/>
                      </a:lnTo>
                      <a:lnTo>
                        <a:pt x="22" y="143"/>
                      </a:lnTo>
                      <a:lnTo>
                        <a:pt x="4" y="156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" name="Freeform 95">
                  <a:extLst>
                    <a:ext uri="{FF2B5EF4-FFF2-40B4-BE49-F238E27FC236}">
                      <a16:creationId xmlns:a16="http://schemas.microsoft.com/office/drawing/2014/main" id="{E75F51A4-FE61-409B-A834-BB3D810C55E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618" y="2067"/>
                  <a:ext cx="131" cy="129"/>
                </a:xfrm>
                <a:custGeom>
                  <a:avLst/>
                  <a:gdLst>
                    <a:gd name="T0" fmla="*/ 0 w 131"/>
                    <a:gd name="T1" fmla="*/ 28 h 129"/>
                    <a:gd name="T2" fmla="*/ 45 w 131"/>
                    <a:gd name="T3" fmla="*/ 16 h 129"/>
                    <a:gd name="T4" fmla="*/ 48 w 131"/>
                    <a:gd name="T5" fmla="*/ 20 h 129"/>
                    <a:gd name="T6" fmla="*/ 50 w 131"/>
                    <a:gd name="T7" fmla="*/ 20 h 129"/>
                    <a:gd name="T8" fmla="*/ 50 w 131"/>
                    <a:gd name="T9" fmla="*/ 16 h 129"/>
                    <a:gd name="T10" fmla="*/ 116 w 131"/>
                    <a:gd name="T11" fmla="*/ 0 h 129"/>
                    <a:gd name="T12" fmla="*/ 131 w 131"/>
                    <a:gd name="T13" fmla="*/ 54 h 129"/>
                    <a:gd name="T14" fmla="*/ 129 w 131"/>
                    <a:gd name="T15" fmla="*/ 58 h 129"/>
                    <a:gd name="T16" fmla="*/ 127 w 131"/>
                    <a:gd name="T17" fmla="*/ 61 h 129"/>
                    <a:gd name="T18" fmla="*/ 129 w 131"/>
                    <a:gd name="T19" fmla="*/ 63 h 129"/>
                    <a:gd name="T20" fmla="*/ 129 w 131"/>
                    <a:gd name="T21" fmla="*/ 67 h 129"/>
                    <a:gd name="T22" fmla="*/ 120 w 131"/>
                    <a:gd name="T23" fmla="*/ 67 h 129"/>
                    <a:gd name="T24" fmla="*/ 97 w 131"/>
                    <a:gd name="T25" fmla="*/ 76 h 129"/>
                    <a:gd name="T26" fmla="*/ 92 w 131"/>
                    <a:gd name="T27" fmla="*/ 75 h 129"/>
                    <a:gd name="T28" fmla="*/ 92 w 131"/>
                    <a:gd name="T29" fmla="*/ 78 h 129"/>
                    <a:gd name="T30" fmla="*/ 92 w 131"/>
                    <a:gd name="T31" fmla="*/ 82 h 129"/>
                    <a:gd name="T32" fmla="*/ 88 w 131"/>
                    <a:gd name="T33" fmla="*/ 82 h 129"/>
                    <a:gd name="T34" fmla="*/ 77 w 131"/>
                    <a:gd name="T35" fmla="*/ 86 h 129"/>
                    <a:gd name="T36" fmla="*/ 58 w 131"/>
                    <a:gd name="T37" fmla="*/ 93 h 129"/>
                    <a:gd name="T38" fmla="*/ 56 w 131"/>
                    <a:gd name="T39" fmla="*/ 90 h 129"/>
                    <a:gd name="T40" fmla="*/ 45 w 131"/>
                    <a:gd name="T41" fmla="*/ 103 h 129"/>
                    <a:gd name="T42" fmla="*/ 20 w 131"/>
                    <a:gd name="T43" fmla="*/ 123 h 129"/>
                    <a:gd name="T44" fmla="*/ 11 w 131"/>
                    <a:gd name="T45" fmla="*/ 129 h 129"/>
                    <a:gd name="T46" fmla="*/ 3 w 131"/>
                    <a:gd name="T47" fmla="*/ 120 h 129"/>
                    <a:gd name="T48" fmla="*/ 13 w 131"/>
                    <a:gd name="T49" fmla="*/ 108 h 129"/>
                    <a:gd name="T50" fmla="*/ 15 w 131"/>
                    <a:gd name="T51" fmla="*/ 105 h 129"/>
                    <a:gd name="T52" fmla="*/ 9 w 131"/>
                    <a:gd name="T53" fmla="*/ 99 h 129"/>
                    <a:gd name="T54" fmla="*/ 0 w 131"/>
                    <a:gd name="T55" fmla="*/ 28 h 129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31"/>
                    <a:gd name="T85" fmla="*/ 0 h 129"/>
                    <a:gd name="T86" fmla="*/ 131 w 131"/>
                    <a:gd name="T87" fmla="*/ 129 h 129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31" h="129">
                      <a:moveTo>
                        <a:pt x="0" y="28"/>
                      </a:moveTo>
                      <a:lnTo>
                        <a:pt x="45" y="16"/>
                      </a:lnTo>
                      <a:lnTo>
                        <a:pt x="48" y="20"/>
                      </a:lnTo>
                      <a:lnTo>
                        <a:pt x="50" y="20"/>
                      </a:lnTo>
                      <a:lnTo>
                        <a:pt x="50" y="16"/>
                      </a:lnTo>
                      <a:lnTo>
                        <a:pt x="116" y="0"/>
                      </a:lnTo>
                      <a:lnTo>
                        <a:pt x="131" y="54"/>
                      </a:lnTo>
                      <a:lnTo>
                        <a:pt x="129" y="58"/>
                      </a:lnTo>
                      <a:lnTo>
                        <a:pt x="127" y="61"/>
                      </a:lnTo>
                      <a:lnTo>
                        <a:pt x="129" y="63"/>
                      </a:lnTo>
                      <a:lnTo>
                        <a:pt x="129" y="67"/>
                      </a:lnTo>
                      <a:lnTo>
                        <a:pt x="120" y="67"/>
                      </a:lnTo>
                      <a:lnTo>
                        <a:pt x="97" y="76"/>
                      </a:lnTo>
                      <a:lnTo>
                        <a:pt x="92" y="75"/>
                      </a:lnTo>
                      <a:lnTo>
                        <a:pt x="92" y="78"/>
                      </a:lnTo>
                      <a:lnTo>
                        <a:pt x="92" y="82"/>
                      </a:lnTo>
                      <a:lnTo>
                        <a:pt x="88" y="82"/>
                      </a:lnTo>
                      <a:lnTo>
                        <a:pt x="77" y="86"/>
                      </a:lnTo>
                      <a:lnTo>
                        <a:pt x="58" y="93"/>
                      </a:lnTo>
                      <a:lnTo>
                        <a:pt x="56" y="90"/>
                      </a:lnTo>
                      <a:lnTo>
                        <a:pt x="45" y="103"/>
                      </a:lnTo>
                      <a:lnTo>
                        <a:pt x="20" y="123"/>
                      </a:lnTo>
                      <a:lnTo>
                        <a:pt x="11" y="129"/>
                      </a:lnTo>
                      <a:lnTo>
                        <a:pt x="3" y="120"/>
                      </a:lnTo>
                      <a:lnTo>
                        <a:pt x="13" y="108"/>
                      </a:lnTo>
                      <a:lnTo>
                        <a:pt x="15" y="105"/>
                      </a:lnTo>
                      <a:lnTo>
                        <a:pt x="9" y="99"/>
                      </a:lnTo>
                      <a:lnTo>
                        <a:pt x="0" y="28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Freeform 96">
                  <a:extLst>
                    <a:ext uri="{FF2B5EF4-FFF2-40B4-BE49-F238E27FC236}">
                      <a16:creationId xmlns:a16="http://schemas.microsoft.com/office/drawing/2014/main" id="{2374A0A7-19D8-48FE-A0BD-58E793CA7F0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616" y="1971"/>
                  <a:ext cx="253" cy="131"/>
                </a:xfrm>
                <a:custGeom>
                  <a:avLst/>
                  <a:gdLst>
                    <a:gd name="T0" fmla="*/ 52 w 253"/>
                    <a:gd name="T1" fmla="*/ 43 h 131"/>
                    <a:gd name="T2" fmla="*/ 133 w 253"/>
                    <a:gd name="T3" fmla="*/ 22 h 131"/>
                    <a:gd name="T4" fmla="*/ 139 w 253"/>
                    <a:gd name="T5" fmla="*/ 22 h 131"/>
                    <a:gd name="T6" fmla="*/ 139 w 253"/>
                    <a:gd name="T7" fmla="*/ 13 h 131"/>
                    <a:gd name="T8" fmla="*/ 152 w 253"/>
                    <a:gd name="T9" fmla="*/ 2 h 131"/>
                    <a:gd name="T10" fmla="*/ 161 w 253"/>
                    <a:gd name="T11" fmla="*/ 2 h 131"/>
                    <a:gd name="T12" fmla="*/ 174 w 253"/>
                    <a:gd name="T13" fmla="*/ 20 h 131"/>
                    <a:gd name="T14" fmla="*/ 174 w 253"/>
                    <a:gd name="T15" fmla="*/ 28 h 131"/>
                    <a:gd name="T16" fmla="*/ 167 w 253"/>
                    <a:gd name="T17" fmla="*/ 39 h 131"/>
                    <a:gd name="T18" fmla="*/ 163 w 253"/>
                    <a:gd name="T19" fmla="*/ 56 h 131"/>
                    <a:gd name="T20" fmla="*/ 184 w 253"/>
                    <a:gd name="T21" fmla="*/ 60 h 131"/>
                    <a:gd name="T22" fmla="*/ 202 w 253"/>
                    <a:gd name="T23" fmla="*/ 84 h 131"/>
                    <a:gd name="T24" fmla="*/ 227 w 253"/>
                    <a:gd name="T25" fmla="*/ 96 h 131"/>
                    <a:gd name="T26" fmla="*/ 242 w 253"/>
                    <a:gd name="T27" fmla="*/ 79 h 131"/>
                    <a:gd name="T28" fmla="*/ 233 w 253"/>
                    <a:gd name="T29" fmla="*/ 69 h 131"/>
                    <a:gd name="T30" fmla="*/ 225 w 253"/>
                    <a:gd name="T31" fmla="*/ 62 h 131"/>
                    <a:gd name="T32" fmla="*/ 234 w 253"/>
                    <a:gd name="T33" fmla="*/ 62 h 131"/>
                    <a:gd name="T34" fmla="*/ 253 w 253"/>
                    <a:gd name="T35" fmla="*/ 96 h 131"/>
                    <a:gd name="T36" fmla="*/ 246 w 253"/>
                    <a:gd name="T37" fmla="*/ 97 h 131"/>
                    <a:gd name="T38" fmla="*/ 225 w 253"/>
                    <a:gd name="T39" fmla="*/ 109 h 131"/>
                    <a:gd name="T40" fmla="*/ 208 w 253"/>
                    <a:gd name="T41" fmla="*/ 118 h 131"/>
                    <a:gd name="T42" fmla="*/ 206 w 253"/>
                    <a:gd name="T43" fmla="*/ 112 h 131"/>
                    <a:gd name="T44" fmla="*/ 202 w 253"/>
                    <a:gd name="T45" fmla="*/ 105 h 131"/>
                    <a:gd name="T46" fmla="*/ 187 w 253"/>
                    <a:gd name="T47" fmla="*/ 127 h 131"/>
                    <a:gd name="T48" fmla="*/ 178 w 253"/>
                    <a:gd name="T49" fmla="*/ 124 h 131"/>
                    <a:gd name="T50" fmla="*/ 174 w 253"/>
                    <a:gd name="T51" fmla="*/ 122 h 131"/>
                    <a:gd name="T52" fmla="*/ 169 w 253"/>
                    <a:gd name="T53" fmla="*/ 116 h 131"/>
                    <a:gd name="T54" fmla="*/ 156 w 253"/>
                    <a:gd name="T55" fmla="*/ 111 h 131"/>
                    <a:gd name="T56" fmla="*/ 148 w 253"/>
                    <a:gd name="T57" fmla="*/ 97 h 131"/>
                    <a:gd name="T58" fmla="*/ 118 w 253"/>
                    <a:gd name="T59" fmla="*/ 96 h 131"/>
                    <a:gd name="T60" fmla="*/ 52 w 253"/>
                    <a:gd name="T61" fmla="*/ 116 h 131"/>
                    <a:gd name="T62" fmla="*/ 47 w 253"/>
                    <a:gd name="T63" fmla="*/ 112 h 131"/>
                    <a:gd name="T64" fmla="*/ 0 w 253"/>
                    <a:gd name="T65" fmla="*/ 120 h 13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53"/>
                    <a:gd name="T100" fmla="*/ 0 h 131"/>
                    <a:gd name="T101" fmla="*/ 253 w 253"/>
                    <a:gd name="T102" fmla="*/ 131 h 13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53" h="131">
                      <a:moveTo>
                        <a:pt x="0" y="54"/>
                      </a:moveTo>
                      <a:lnTo>
                        <a:pt x="52" y="43"/>
                      </a:lnTo>
                      <a:lnTo>
                        <a:pt x="133" y="24"/>
                      </a:lnTo>
                      <a:lnTo>
                        <a:pt x="133" y="22"/>
                      </a:lnTo>
                      <a:lnTo>
                        <a:pt x="137" y="19"/>
                      </a:lnTo>
                      <a:lnTo>
                        <a:pt x="139" y="22"/>
                      </a:lnTo>
                      <a:lnTo>
                        <a:pt x="141" y="19"/>
                      </a:lnTo>
                      <a:lnTo>
                        <a:pt x="139" y="13"/>
                      </a:lnTo>
                      <a:lnTo>
                        <a:pt x="146" y="11"/>
                      </a:lnTo>
                      <a:lnTo>
                        <a:pt x="152" y="2"/>
                      </a:lnTo>
                      <a:lnTo>
                        <a:pt x="157" y="0"/>
                      </a:lnTo>
                      <a:lnTo>
                        <a:pt x="161" y="2"/>
                      </a:lnTo>
                      <a:lnTo>
                        <a:pt x="165" y="15"/>
                      </a:lnTo>
                      <a:lnTo>
                        <a:pt x="174" y="20"/>
                      </a:lnTo>
                      <a:lnTo>
                        <a:pt x="176" y="24"/>
                      </a:lnTo>
                      <a:lnTo>
                        <a:pt x="174" y="28"/>
                      </a:lnTo>
                      <a:lnTo>
                        <a:pt x="171" y="32"/>
                      </a:lnTo>
                      <a:lnTo>
                        <a:pt x="167" y="39"/>
                      </a:lnTo>
                      <a:lnTo>
                        <a:pt x="163" y="51"/>
                      </a:lnTo>
                      <a:lnTo>
                        <a:pt x="163" y="56"/>
                      </a:lnTo>
                      <a:lnTo>
                        <a:pt x="174" y="56"/>
                      </a:lnTo>
                      <a:lnTo>
                        <a:pt x="184" y="60"/>
                      </a:lnTo>
                      <a:lnTo>
                        <a:pt x="197" y="75"/>
                      </a:lnTo>
                      <a:lnTo>
                        <a:pt x="202" y="84"/>
                      </a:lnTo>
                      <a:lnTo>
                        <a:pt x="210" y="94"/>
                      </a:lnTo>
                      <a:lnTo>
                        <a:pt x="227" y="96"/>
                      </a:lnTo>
                      <a:lnTo>
                        <a:pt x="236" y="90"/>
                      </a:lnTo>
                      <a:lnTo>
                        <a:pt x="242" y="79"/>
                      </a:lnTo>
                      <a:lnTo>
                        <a:pt x="238" y="77"/>
                      </a:lnTo>
                      <a:lnTo>
                        <a:pt x="233" y="69"/>
                      </a:lnTo>
                      <a:lnTo>
                        <a:pt x="225" y="66"/>
                      </a:lnTo>
                      <a:lnTo>
                        <a:pt x="225" y="62"/>
                      </a:lnTo>
                      <a:lnTo>
                        <a:pt x="231" y="62"/>
                      </a:lnTo>
                      <a:lnTo>
                        <a:pt x="234" y="62"/>
                      </a:lnTo>
                      <a:lnTo>
                        <a:pt x="246" y="79"/>
                      </a:lnTo>
                      <a:lnTo>
                        <a:pt x="253" y="96"/>
                      </a:lnTo>
                      <a:lnTo>
                        <a:pt x="251" y="103"/>
                      </a:lnTo>
                      <a:lnTo>
                        <a:pt x="246" y="97"/>
                      </a:lnTo>
                      <a:lnTo>
                        <a:pt x="236" y="103"/>
                      </a:lnTo>
                      <a:lnTo>
                        <a:pt x="225" y="109"/>
                      </a:lnTo>
                      <a:lnTo>
                        <a:pt x="212" y="118"/>
                      </a:lnTo>
                      <a:lnTo>
                        <a:pt x="208" y="118"/>
                      </a:lnTo>
                      <a:lnTo>
                        <a:pt x="206" y="118"/>
                      </a:lnTo>
                      <a:lnTo>
                        <a:pt x="206" y="112"/>
                      </a:lnTo>
                      <a:lnTo>
                        <a:pt x="204" y="105"/>
                      </a:lnTo>
                      <a:lnTo>
                        <a:pt x="202" y="105"/>
                      </a:lnTo>
                      <a:lnTo>
                        <a:pt x="195" y="116"/>
                      </a:lnTo>
                      <a:lnTo>
                        <a:pt x="187" y="127"/>
                      </a:lnTo>
                      <a:lnTo>
                        <a:pt x="184" y="131"/>
                      </a:lnTo>
                      <a:lnTo>
                        <a:pt x="178" y="124"/>
                      </a:lnTo>
                      <a:lnTo>
                        <a:pt x="178" y="122"/>
                      </a:lnTo>
                      <a:lnTo>
                        <a:pt x="174" y="122"/>
                      </a:lnTo>
                      <a:lnTo>
                        <a:pt x="174" y="118"/>
                      </a:lnTo>
                      <a:lnTo>
                        <a:pt x="169" y="116"/>
                      </a:lnTo>
                      <a:lnTo>
                        <a:pt x="169" y="112"/>
                      </a:lnTo>
                      <a:lnTo>
                        <a:pt x="156" y="111"/>
                      </a:lnTo>
                      <a:lnTo>
                        <a:pt x="152" y="99"/>
                      </a:lnTo>
                      <a:lnTo>
                        <a:pt x="148" y="97"/>
                      </a:lnTo>
                      <a:lnTo>
                        <a:pt x="144" y="90"/>
                      </a:lnTo>
                      <a:lnTo>
                        <a:pt x="118" y="96"/>
                      </a:lnTo>
                      <a:lnTo>
                        <a:pt x="52" y="112"/>
                      </a:lnTo>
                      <a:lnTo>
                        <a:pt x="52" y="116"/>
                      </a:lnTo>
                      <a:lnTo>
                        <a:pt x="50" y="116"/>
                      </a:lnTo>
                      <a:lnTo>
                        <a:pt x="47" y="112"/>
                      </a:lnTo>
                      <a:lnTo>
                        <a:pt x="2" y="124"/>
                      </a:lnTo>
                      <a:lnTo>
                        <a:pt x="0" y="120"/>
                      </a:lnTo>
                      <a:lnTo>
                        <a:pt x="0" y="5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" name="Freeform 97">
                  <a:extLst>
                    <a:ext uri="{FF2B5EF4-FFF2-40B4-BE49-F238E27FC236}">
                      <a16:creationId xmlns:a16="http://schemas.microsoft.com/office/drawing/2014/main" id="{E3B6D70E-F3D2-4276-89A1-8BF0D88990B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734" y="2061"/>
                  <a:ext cx="66" cy="73"/>
                </a:xfrm>
                <a:custGeom>
                  <a:avLst/>
                  <a:gdLst>
                    <a:gd name="T0" fmla="*/ 0 w 66"/>
                    <a:gd name="T1" fmla="*/ 6 h 73"/>
                    <a:gd name="T2" fmla="*/ 15 w 66"/>
                    <a:gd name="T3" fmla="*/ 60 h 73"/>
                    <a:gd name="T4" fmla="*/ 13 w 66"/>
                    <a:gd name="T5" fmla="*/ 64 h 73"/>
                    <a:gd name="T6" fmla="*/ 11 w 66"/>
                    <a:gd name="T7" fmla="*/ 67 h 73"/>
                    <a:gd name="T8" fmla="*/ 13 w 66"/>
                    <a:gd name="T9" fmla="*/ 69 h 73"/>
                    <a:gd name="T10" fmla="*/ 13 w 66"/>
                    <a:gd name="T11" fmla="*/ 73 h 73"/>
                    <a:gd name="T12" fmla="*/ 15 w 66"/>
                    <a:gd name="T13" fmla="*/ 73 h 73"/>
                    <a:gd name="T14" fmla="*/ 30 w 66"/>
                    <a:gd name="T15" fmla="*/ 64 h 73"/>
                    <a:gd name="T16" fmla="*/ 38 w 66"/>
                    <a:gd name="T17" fmla="*/ 56 h 73"/>
                    <a:gd name="T18" fmla="*/ 38 w 66"/>
                    <a:gd name="T19" fmla="*/ 51 h 73"/>
                    <a:gd name="T20" fmla="*/ 36 w 66"/>
                    <a:gd name="T21" fmla="*/ 45 h 73"/>
                    <a:gd name="T22" fmla="*/ 36 w 66"/>
                    <a:gd name="T23" fmla="*/ 37 h 73"/>
                    <a:gd name="T24" fmla="*/ 41 w 66"/>
                    <a:gd name="T25" fmla="*/ 32 h 73"/>
                    <a:gd name="T26" fmla="*/ 45 w 66"/>
                    <a:gd name="T27" fmla="*/ 34 h 73"/>
                    <a:gd name="T28" fmla="*/ 45 w 66"/>
                    <a:gd name="T29" fmla="*/ 39 h 73"/>
                    <a:gd name="T30" fmla="*/ 45 w 66"/>
                    <a:gd name="T31" fmla="*/ 51 h 73"/>
                    <a:gd name="T32" fmla="*/ 47 w 66"/>
                    <a:gd name="T33" fmla="*/ 54 h 73"/>
                    <a:gd name="T34" fmla="*/ 51 w 66"/>
                    <a:gd name="T35" fmla="*/ 52 h 73"/>
                    <a:gd name="T36" fmla="*/ 51 w 66"/>
                    <a:gd name="T37" fmla="*/ 47 h 73"/>
                    <a:gd name="T38" fmla="*/ 54 w 66"/>
                    <a:gd name="T39" fmla="*/ 47 h 73"/>
                    <a:gd name="T40" fmla="*/ 58 w 66"/>
                    <a:gd name="T41" fmla="*/ 41 h 73"/>
                    <a:gd name="T42" fmla="*/ 66 w 66"/>
                    <a:gd name="T43" fmla="*/ 41 h 73"/>
                    <a:gd name="T44" fmla="*/ 66 w 66"/>
                    <a:gd name="T45" fmla="*/ 41 h 73"/>
                    <a:gd name="T46" fmla="*/ 60 w 66"/>
                    <a:gd name="T47" fmla="*/ 34 h 73"/>
                    <a:gd name="T48" fmla="*/ 60 w 66"/>
                    <a:gd name="T49" fmla="*/ 32 h 73"/>
                    <a:gd name="T50" fmla="*/ 56 w 66"/>
                    <a:gd name="T51" fmla="*/ 32 h 73"/>
                    <a:gd name="T52" fmla="*/ 56 w 66"/>
                    <a:gd name="T53" fmla="*/ 28 h 73"/>
                    <a:gd name="T54" fmla="*/ 51 w 66"/>
                    <a:gd name="T55" fmla="*/ 26 h 73"/>
                    <a:gd name="T56" fmla="*/ 51 w 66"/>
                    <a:gd name="T57" fmla="*/ 22 h 73"/>
                    <a:gd name="T58" fmla="*/ 38 w 66"/>
                    <a:gd name="T59" fmla="*/ 21 h 73"/>
                    <a:gd name="T60" fmla="*/ 34 w 66"/>
                    <a:gd name="T61" fmla="*/ 9 h 73"/>
                    <a:gd name="T62" fmla="*/ 30 w 66"/>
                    <a:gd name="T63" fmla="*/ 7 h 73"/>
                    <a:gd name="T64" fmla="*/ 26 w 66"/>
                    <a:gd name="T65" fmla="*/ 0 h 73"/>
                    <a:gd name="T66" fmla="*/ 0 w 66"/>
                    <a:gd name="T67" fmla="*/ 6 h 7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6"/>
                    <a:gd name="T103" fmla="*/ 0 h 73"/>
                    <a:gd name="T104" fmla="*/ 66 w 66"/>
                    <a:gd name="T105" fmla="*/ 73 h 7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6" h="73">
                      <a:moveTo>
                        <a:pt x="0" y="6"/>
                      </a:moveTo>
                      <a:lnTo>
                        <a:pt x="15" y="60"/>
                      </a:lnTo>
                      <a:lnTo>
                        <a:pt x="13" y="64"/>
                      </a:lnTo>
                      <a:lnTo>
                        <a:pt x="11" y="67"/>
                      </a:lnTo>
                      <a:lnTo>
                        <a:pt x="13" y="69"/>
                      </a:lnTo>
                      <a:lnTo>
                        <a:pt x="13" y="73"/>
                      </a:lnTo>
                      <a:lnTo>
                        <a:pt x="15" y="73"/>
                      </a:lnTo>
                      <a:lnTo>
                        <a:pt x="30" y="64"/>
                      </a:lnTo>
                      <a:lnTo>
                        <a:pt x="38" y="56"/>
                      </a:lnTo>
                      <a:lnTo>
                        <a:pt x="38" y="51"/>
                      </a:lnTo>
                      <a:lnTo>
                        <a:pt x="36" y="45"/>
                      </a:lnTo>
                      <a:lnTo>
                        <a:pt x="36" y="37"/>
                      </a:lnTo>
                      <a:lnTo>
                        <a:pt x="41" y="32"/>
                      </a:lnTo>
                      <a:lnTo>
                        <a:pt x="45" y="34"/>
                      </a:lnTo>
                      <a:lnTo>
                        <a:pt x="45" y="39"/>
                      </a:lnTo>
                      <a:lnTo>
                        <a:pt x="45" y="51"/>
                      </a:lnTo>
                      <a:lnTo>
                        <a:pt x="47" y="54"/>
                      </a:lnTo>
                      <a:lnTo>
                        <a:pt x="51" y="52"/>
                      </a:lnTo>
                      <a:lnTo>
                        <a:pt x="51" y="47"/>
                      </a:lnTo>
                      <a:lnTo>
                        <a:pt x="54" y="47"/>
                      </a:lnTo>
                      <a:lnTo>
                        <a:pt x="58" y="41"/>
                      </a:lnTo>
                      <a:lnTo>
                        <a:pt x="66" y="41"/>
                      </a:lnTo>
                      <a:lnTo>
                        <a:pt x="60" y="34"/>
                      </a:lnTo>
                      <a:lnTo>
                        <a:pt x="60" y="32"/>
                      </a:lnTo>
                      <a:lnTo>
                        <a:pt x="56" y="32"/>
                      </a:lnTo>
                      <a:lnTo>
                        <a:pt x="56" y="28"/>
                      </a:lnTo>
                      <a:lnTo>
                        <a:pt x="51" y="26"/>
                      </a:lnTo>
                      <a:lnTo>
                        <a:pt x="51" y="22"/>
                      </a:lnTo>
                      <a:lnTo>
                        <a:pt x="38" y="21"/>
                      </a:lnTo>
                      <a:lnTo>
                        <a:pt x="34" y="9"/>
                      </a:lnTo>
                      <a:lnTo>
                        <a:pt x="30" y="7"/>
                      </a:lnTo>
                      <a:lnTo>
                        <a:pt x="26" y="0"/>
                      </a:lnTo>
                      <a:lnTo>
                        <a:pt x="0" y="6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" name="Freeform 98">
                  <a:extLst>
                    <a:ext uri="{FF2B5EF4-FFF2-40B4-BE49-F238E27FC236}">
                      <a16:creationId xmlns:a16="http://schemas.microsoft.com/office/drawing/2014/main" id="{7E5262B5-2040-4882-9EE8-C0BB5E0B739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556" y="1785"/>
                  <a:ext cx="133" cy="240"/>
                </a:xfrm>
                <a:custGeom>
                  <a:avLst/>
                  <a:gdLst>
                    <a:gd name="T0" fmla="*/ 0 w 133"/>
                    <a:gd name="T1" fmla="*/ 30 h 240"/>
                    <a:gd name="T2" fmla="*/ 5 w 133"/>
                    <a:gd name="T3" fmla="*/ 41 h 240"/>
                    <a:gd name="T4" fmla="*/ 4 w 133"/>
                    <a:gd name="T5" fmla="*/ 45 h 240"/>
                    <a:gd name="T6" fmla="*/ 7 w 133"/>
                    <a:gd name="T7" fmla="*/ 49 h 240"/>
                    <a:gd name="T8" fmla="*/ 7 w 133"/>
                    <a:gd name="T9" fmla="*/ 53 h 240"/>
                    <a:gd name="T10" fmla="*/ 19 w 133"/>
                    <a:gd name="T11" fmla="*/ 81 h 240"/>
                    <a:gd name="T12" fmla="*/ 22 w 133"/>
                    <a:gd name="T13" fmla="*/ 100 h 240"/>
                    <a:gd name="T14" fmla="*/ 17 w 133"/>
                    <a:gd name="T15" fmla="*/ 111 h 240"/>
                    <a:gd name="T16" fmla="*/ 19 w 133"/>
                    <a:gd name="T17" fmla="*/ 120 h 240"/>
                    <a:gd name="T18" fmla="*/ 30 w 133"/>
                    <a:gd name="T19" fmla="*/ 148 h 240"/>
                    <a:gd name="T20" fmla="*/ 28 w 133"/>
                    <a:gd name="T21" fmla="*/ 160 h 240"/>
                    <a:gd name="T22" fmla="*/ 32 w 133"/>
                    <a:gd name="T23" fmla="*/ 165 h 240"/>
                    <a:gd name="T24" fmla="*/ 32 w 133"/>
                    <a:gd name="T25" fmla="*/ 163 h 240"/>
                    <a:gd name="T26" fmla="*/ 32 w 133"/>
                    <a:gd name="T27" fmla="*/ 161 h 240"/>
                    <a:gd name="T28" fmla="*/ 35 w 133"/>
                    <a:gd name="T29" fmla="*/ 160 h 240"/>
                    <a:gd name="T30" fmla="*/ 43 w 133"/>
                    <a:gd name="T31" fmla="*/ 171 h 240"/>
                    <a:gd name="T32" fmla="*/ 47 w 133"/>
                    <a:gd name="T33" fmla="*/ 195 h 240"/>
                    <a:gd name="T34" fmla="*/ 47 w 133"/>
                    <a:gd name="T35" fmla="*/ 208 h 240"/>
                    <a:gd name="T36" fmla="*/ 52 w 133"/>
                    <a:gd name="T37" fmla="*/ 225 h 240"/>
                    <a:gd name="T38" fmla="*/ 60 w 133"/>
                    <a:gd name="T39" fmla="*/ 240 h 240"/>
                    <a:gd name="T40" fmla="*/ 112 w 133"/>
                    <a:gd name="T41" fmla="*/ 229 h 240"/>
                    <a:gd name="T42" fmla="*/ 110 w 133"/>
                    <a:gd name="T43" fmla="*/ 225 h 240"/>
                    <a:gd name="T44" fmla="*/ 105 w 133"/>
                    <a:gd name="T45" fmla="*/ 218 h 240"/>
                    <a:gd name="T46" fmla="*/ 105 w 133"/>
                    <a:gd name="T47" fmla="*/ 208 h 240"/>
                    <a:gd name="T48" fmla="*/ 107 w 133"/>
                    <a:gd name="T49" fmla="*/ 205 h 240"/>
                    <a:gd name="T50" fmla="*/ 105 w 133"/>
                    <a:gd name="T51" fmla="*/ 197 h 240"/>
                    <a:gd name="T52" fmla="*/ 101 w 133"/>
                    <a:gd name="T53" fmla="*/ 158 h 240"/>
                    <a:gd name="T54" fmla="*/ 101 w 133"/>
                    <a:gd name="T55" fmla="*/ 145 h 240"/>
                    <a:gd name="T56" fmla="*/ 107 w 133"/>
                    <a:gd name="T57" fmla="*/ 122 h 240"/>
                    <a:gd name="T58" fmla="*/ 109 w 133"/>
                    <a:gd name="T59" fmla="*/ 109 h 240"/>
                    <a:gd name="T60" fmla="*/ 110 w 133"/>
                    <a:gd name="T61" fmla="*/ 96 h 240"/>
                    <a:gd name="T62" fmla="*/ 107 w 133"/>
                    <a:gd name="T63" fmla="*/ 88 h 240"/>
                    <a:gd name="T64" fmla="*/ 107 w 133"/>
                    <a:gd name="T65" fmla="*/ 79 h 240"/>
                    <a:gd name="T66" fmla="*/ 109 w 133"/>
                    <a:gd name="T67" fmla="*/ 73 h 240"/>
                    <a:gd name="T68" fmla="*/ 124 w 133"/>
                    <a:gd name="T69" fmla="*/ 62 h 240"/>
                    <a:gd name="T70" fmla="*/ 133 w 133"/>
                    <a:gd name="T71" fmla="*/ 41 h 240"/>
                    <a:gd name="T72" fmla="*/ 124 w 133"/>
                    <a:gd name="T73" fmla="*/ 28 h 240"/>
                    <a:gd name="T74" fmla="*/ 124 w 133"/>
                    <a:gd name="T75" fmla="*/ 23 h 240"/>
                    <a:gd name="T76" fmla="*/ 126 w 133"/>
                    <a:gd name="T77" fmla="*/ 19 h 240"/>
                    <a:gd name="T78" fmla="*/ 126 w 133"/>
                    <a:gd name="T79" fmla="*/ 15 h 240"/>
                    <a:gd name="T80" fmla="*/ 122 w 133"/>
                    <a:gd name="T81" fmla="*/ 0 h 240"/>
                    <a:gd name="T82" fmla="*/ 0 w 133"/>
                    <a:gd name="T83" fmla="*/ 30 h 24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33"/>
                    <a:gd name="T127" fmla="*/ 0 h 240"/>
                    <a:gd name="T128" fmla="*/ 133 w 133"/>
                    <a:gd name="T129" fmla="*/ 240 h 240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33" h="240">
                      <a:moveTo>
                        <a:pt x="0" y="30"/>
                      </a:moveTo>
                      <a:lnTo>
                        <a:pt x="5" y="41"/>
                      </a:lnTo>
                      <a:lnTo>
                        <a:pt x="4" y="45"/>
                      </a:lnTo>
                      <a:lnTo>
                        <a:pt x="7" y="49"/>
                      </a:lnTo>
                      <a:lnTo>
                        <a:pt x="7" y="53"/>
                      </a:lnTo>
                      <a:lnTo>
                        <a:pt x="19" y="81"/>
                      </a:lnTo>
                      <a:lnTo>
                        <a:pt x="22" y="100"/>
                      </a:lnTo>
                      <a:lnTo>
                        <a:pt x="17" y="111"/>
                      </a:lnTo>
                      <a:lnTo>
                        <a:pt x="19" y="120"/>
                      </a:lnTo>
                      <a:lnTo>
                        <a:pt x="30" y="148"/>
                      </a:lnTo>
                      <a:lnTo>
                        <a:pt x="28" y="160"/>
                      </a:lnTo>
                      <a:lnTo>
                        <a:pt x="32" y="165"/>
                      </a:lnTo>
                      <a:lnTo>
                        <a:pt x="32" y="163"/>
                      </a:lnTo>
                      <a:lnTo>
                        <a:pt x="32" y="161"/>
                      </a:lnTo>
                      <a:lnTo>
                        <a:pt x="35" y="160"/>
                      </a:lnTo>
                      <a:lnTo>
                        <a:pt x="43" y="171"/>
                      </a:lnTo>
                      <a:lnTo>
                        <a:pt x="47" y="195"/>
                      </a:lnTo>
                      <a:lnTo>
                        <a:pt x="47" y="208"/>
                      </a:lnTo>
                      <a:lnTo>
                        <a:pt x="52" y="225"/>
                      </a:lnTo>
                      <a:lnTo>
                        <a:pt x="60" y="240"/>
                      </a:lnTo>
                      <a:lnTo>
                        <a:pt x="112" y="229"/>
                      </a:lnTo>
                      <a:lnTo>
                        <a:pt x="110" y="225"/>
                      </a:lnTo>
                      <a:lnTo>
                        <a:pt x="105" y="218"/>
                      </a:lnTo>
                      <a:lnTo>
                        <a:pt x="105" y="208"/>
                      </a:lnTo>
                      <a:lnTo>
                        <a:pt x="107" y="205"/>
                      </a:lnTo>
                      <a:lnTo>
                        <a:pt x="105" y="197"/>
                      </a:lnTo>
                      <a:lnTo>
                        <a:pt x="101" y="158"/>
                      </a:lnTo>
                      <a:lnTo>
                        <a:pt x="101" y="145"/>
                      </a:lnTo>
                      <a:lnTo>
                        <a:pt x="107" y="122"/>
                      </a:lnTo>
                      <a:lnTo>
                        <a:pt x="109" y="109"/>
                      </a:lnTo>
                      <a:lnTo>
                        <a:pt x="110" y="96"/>
                      </a:lnTo>
                      <a:lnTo>
                        <a:pt x="107" y="88"/>
                      </a:lnTo>
                      <a:lnTo>
                        <a:pt x="107" y="79"/>
                      </a:lnTo>
                      <a:lnTo>
                        <a:pt x="109" y="73"/>
                      </a:lnTo>
                      <a:lnTo>
                        <a:pt x="124" y="62"/>
                      </a:lnTo>
                      <a:lnTo>
                        <a:pt x="133" y="41"/>
                      </a:lnTo>
                      <a:lnTo>
                        <a:pt x="124" y="28"/>
                      </a:lnTo>
                      <a:lnTo>
                        <a:pt x="124" y="23"/>
                      </a:lnTo>
                      <a:lnTo>
                        <a:pt x="126" y="19"/>
                      </a:lnTo>
                      <a:lnTo>
                        <a:pt x="126" y="15"/>
                      </a:lnTo>
                      <a:lnTo>
                        <a:pt x="122" y="0"/>
                      </a:lnTo>
                      <a:lnTo>
                        <a:pt x="0" y="3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1" name="Freeform 99">
                  <a:extLst>
                    <a:ext uri="{FF2B5EF4-FFF2-40B4-BE49-F238E27FC236}">
                      <a16:creationId xmlns:a16="http://schemas.microsoft.com/office/drawing/2014/main" id="{56671DA5-4B60-4B45-A08F-7057057A7D9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657" y="1749"/>
                  <a:ext cx="122" cy="265"/>
                </a:xfrm>
                <a:custGeom>
                  <a:avLst/>
                  <a:gdLst>
                    <a:gd name="T0" fmla="*/ 120 w 122"/>
                    <a:gd name="T1" fmla="*/ 224 h 265"/>
                    <a:gd name="T2" fmla="*/ 116 w 122"/>
                    <a:gd name="T3" fmla="*/ 222 h 265"/>
                    <a:gd name="T4" fmla="*/ 111 w 122"/>
                    <a:gd name="T5" fmla="*/ 224 h 265"/>
                    <a:gd name="T6" fmla="*/ 105 w 122"/>
                    <a:gd name="T7" fmla="*/ 233 h 265"/>
                    <a:gd name="T8" fmla="*/ 98 w 122"/>
                    <a:gd name="T9" fmla="*/ 235 h 265"/>
                    <a:gd name="T10" fmla="*/ 100 w 122"/>
                    <a:gd name="T11" fmla="*/ 241 h 265"/>
                    <a:gd name="T12" fmla="*/ 98 w 122"/>
                    <a:gd name="T13" fmla="*/ 244 h 265"/>
                    <a:gd name="T14" fmla="*/ 96 w 122"/>
                    <a:gd name="T15" fmla="*/ 241 h 265"/>
                    <a:gd name="T16" fmla="*/ 92 w 122"/>
                    <a:gd name="T17" fmla="*/ 244 h 265"/>
                    <a:gd name="T18" fmla="*/ 92 w 122"/>
                    <a:gd name="T19" fmla="*/ 246 h 265"/>
                    <a:gd name="T20" fmla="*/ 11 w 122"/>
                    <a:gd name="T21" fmla="*/ 265 h 265"/>
                    <a:gd name="T22" fmla="*/ 9 w 122"/>
                    <a:gd name="T23" fmla="*/ 261 h 265"/>
                    <a:gd name="T24" fmla="*/ 4 w 122"/>
                    <a:gd name="T25" fmla="*/ 254 h 265"/>
                    <a:gd name="T26" fmla="*/ 4 w 122"/>
                    <a:gd name="T27" fmla="*/ 244 h 265"/>
                    <a:gd name="T28" fmla="*/ 6 w 122"/>
                    <a:gd name="T29" fmla="*/ 241 h 265"/>
                    <a:gd name="T30" fmla="*/ 4 w 122"/>
                    <a:gd name="T31" fmla="*/ 233 h 265"/>
                    <a:gd name="T32" fmla="*/ 0 w 122"/>
                    <a:gd name="T33" fmla="*/ 194 h 265"/>
                    <a:gd name="T34" fmla="*/ 0 w 122"/>
                    <a:gd name="T35" fmla="*/ 181 h 265"/>
                    <a:gd name="T36" fmla="*/ 6 w 122"/>
                    <a:gd name="T37" fmla="*/ 158 h 265"/>
                    <a:gd name="T38" fmla="*/ 8 w 122"/>
                    <a:gd name="T39" fmla="*/ 145 h 265"/>
                    <a:gd name="T40" fmla="*/ 9 w 122"/>
                    <a:gd name="T41" fmla="*/ 132 h 265"/>
                    <a:gd name="T42" fmla="*/ 6 w 122"/>
                    <a:gd name="T43" fmla="*/ 124 h 265"/>
                    <a:gd name="T44" fmla="*/ 6 w 122"/>
                    <a:gd name="T45" fmla="*/ 115 h 265"/>
                    <a:gd name="T46" fmla="*/ 8 w 122"/>
                    <a:gd name="T47" fmla="*/ 109 h 265"/>
                    <a:gd name="T48" fmla="*/ 23 w 122"/>
                    <a:gd name="T49" fmla="*/ 98 h 265"/>
                    <a:gd name="T50" fmla="*/ 32 w 122"/>
                    <a:gd name="T51" fmla="*/ 77 h 265"/>
                    <a:gd name="T52" fmla="*/ 23 w 122"/>
                    <a:gd name="T53" fmla="*/ 64 h 265"/>
                    <a:gd name="T54" fmla="*/ 23 w 122"/>
                    <a:gd name="T55" fmla="*/ 59 h 265"/>
                    <a:gd name="T56" fmla="*/ 25 w 122"/>
                    <a:gd name="T57" fmla="*/ 55 h 265"/>
                    <a:gd name="T58" fmla="*/ 25 w 122"/>
                    <a:gd name="T59" fmla="*/ 51 h 265"/>
                    <a:gd name="T60" fmla="*/ 21 w 122"/>
                    <a:gd name="T61" fmla="*/ 36 h 265"/>
                    <a:gd name="T62" fmla="*/ 23 w 122"/>
                    <a:gd name="T63" fmla="*/ 19 h 265"/>
                    <a:gd name="T64" fmla="*/ 19 w 122"/>
                    <a:gd name="T65" fmla="*/ 14 h 265"/>
                    <a:gd name="T66" fmla="*/ 21 w 122"/>
                    <a:gd name="T67" fmla="*/ 12 h 265"/>
                    <a:gd name="T68" fmla="*/ 26 w 122"/>
                    <a:gd name="T69" fmla="*/ 12 h 265"/>
                    <a:gd name="T70" fmla="*/ 28 w 122"/>
                    <a:gd name="T71" fmla="*/ 4 h 265"/>
                    <a:gd name="T72" fmla="*/ 34 w 122"/>
                    <a:gd name="T73" fmla="*/ 6 h 265"/>
                    <a:gd name="T74" fmla="*/ 38 w 122"/>
                    <a:gd name="T75" fmla="*/ 6 h 265"/>
                    <a:gd name="T76" fmla="*/ 41 w 122"/>
                    <a:gd name="T77" fmla="*/ 0 h 265"/>
                    <a:gd name="T78" fmla="*/ 96 w 122"/>
                    <a:gd name="T79" fmla="*/ 164 h 265"/>
                    <a:gd name="T80" fmla="*/ 96 w 122"/>
                    <a:gd name="T81" fmla="*/ 166 h 265"/>
                    <a:gd name="T82" fmla="*/ 96 w 122"/>
                    <a:gd name="T83" fmla="*/ 173 h 265"/>
                    <a:gd name="T84" fmla="*/ 96 w 122"/>
                    <a:gd name="T85" fmla="*/ 177 h 265"/>
                    <a:gd name="T86" fmla="*/ 109 w 122"/>
                    <a:gd name="T87" fmla="*/ 186 h 265"/>
                    <a:gd name="T88" fmla="*/ 113 w 122"/>
                    <a:gd name="T89" fmla="*/ 188 h 265"/>
                    <a:gd name="T90" fmla="*/ 115 w 122"/>
                    <a:gd name="T91" fmla="*/ 194 h 265"/>
                    <a:gd name="T92" fmla="*/ 115 w 122"/>
                    <a:gd name="T93" fmla="*/ 196 h 265"/>
                    <a:gd name="T94" fmla="*/ 122 w 122"/>
                    <a:gd name="T95" fmla="*/ 209 h 265"/>
                    <a:gd name="T96" fmla="*/ 120 w 122"/>
                    <a:gd name="T97" fmla="*/ 212 h 265"/>
                    <a:gd name="T98" fmla="*/ 120 w 122"/>
                    <a:gd name="T99" fmla="*/ 218 h 265"/>
                    <a:gd name="T100" fmla="*/ 120 w 122"/>
                    <a:gd name="T101" fmla="*/ 224 h 26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22"/>
                    <a:gd name="T154" fmla="*/ 0 h 265"/>
                    <a:gd name="T155" fmla="*/ 122 w 122"/>
                    <a:gd name="T156" fmla="*/ 265 h 26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22" h="265">
                      <a:moveTo>
                        <a:pt x="120" y="224"/>
                      </a:moveTo>
                      <a:lnTo>
                        <a:pt x="116" y="222"/>
                      </a:lnTo>
                      <a:lnTo>
                        <a:pt x="111" y="224"/>
                      </a:lnTo>
                      <a:lnTo>
                        <a:pt x="105" y="233"/>
                      </a:lnTo>
                      <a:lnTo>
                        <a:pt x="98" y="235"/>
                      </a:lnTo>
                      <a:lnTo>
                        <a:pt x="100" y="241"/>
                      </a:lnTo>
                      <a:lnTo>
                        <a:pt x="98" y="244"/>
                      </a:lnTo>
                      <a:lnTo>
                        <a:pt x="96" y="241"/>
                      </a:lnTo>
                      <a:lnTo>
                        <a:pt x="92" y="244"/>
                      </a:lnTo>
                      <a:lnTo>
                        <a:pt x="92" y="246"/>
                      </a:lnTo>
                      <a:lnTo>
                        <a:pt x="11" y="265"/>
                      </a:lnTo>
                      <a:lnTo>
                        <a:pt x="9" y="261"/>
                      </a:lnTo>
                      <a:lnTo>
                        <a:pt x="4" y="254"/>
                      </a:lnTo>
                      <a:lnTo>
                        <a:pt x="4" y="244"/>
                      </a:lnTo>
                      <a:lnTo>
                        <a:pt x="6" y="241"/>
                      </a:lnTo>
                      <a:lnTo>
                        <a:pt x="4" y="233"/>
                      </a:lnTo>
                      <a:lnTo>
                        <a:pt x="0" y="194"/>
                      </a:lnTo>
                      <a:lnTo>
                        <a:pt x="0" y="181"/>
                      </a:lnTo>
                      <a:lnTo>
                        <a:pt x="6" y="158"/>
                      </a:lnTo>
                      <a:lnTo>
                        <a:pt x="8" y="145"/>
                      </a:lnTo>
                      <a:lnTo>
                        <a:pt x="9" y="132"/>
                      </a:lnTo>
                      <a:lnTo>
                        <a:pt x="6" y="124"/>
                      </a:lnTo>
                      <a:lnTo>
                        <a:pt x="6" y="115"/>
                      </a:lnTo>
                      <a:lnTo>
                        <a:pt x="8" y="109"/>
                      </a:lnTo>
                      <a:lnTo>
                        <a:pt x="23" y="98"/>
                      </a:lnTo>
                      <a:lnTo>
                        <a:pt x="32" y="77"/>
                      </a:lnTo>
                      <a:lnTo>
                        <a:pt x="23" y="64"/>
                      </a:lnTo>
                      <a:lnTo>
                        <a:pt x="23" y="59"/>
                      </a:lnTo>
                      <a:lnTo>
                        <a:pt x="25" y="55"/>
                      </a:lnTo>
                      <a:lnTo>
                        <a:pt x="25" y="51"/>
                      </a:lnTo>
                      <a:lnTo>
                        <a:pt x="21" y="36"/>
                      </a:lnTo>
                      <a:lnTo>
                        <a:pt x="23" y="19"/>
                      </a:lnTo>
                      <a:lnTo>
                        <a:pt x="19" y="14"/>
                      </a:lnTo>
                      <a:lnTo>
                        <a:pt x="21" y="12"/>
                      </a:lnTo>
                      <a:lnTo>
                        <a:pt x="26" y="12"/>
                      </a:lnTo>
                      <a:lnTo>
                        <a:pt x="28" y="4"/>
                      </a:lnTo>
                      <a:lnTo>
                        <a:pt x="34" y="6"/>
                      </a:lnTo>
                      <a:lnTo>
                        <a:pt x="38" y="6"/>
                      </a:lnTo>
                      <a:lnTo>
                        <a:pt x="41" y="0"/>
                      </a:lnTo>
                      <a:lnTo>
                        <a:pt x="96" y="164"/>
                      </a:lnTo>
                      <a:lnTo>
                        <a:pt x="96" y="166"/>
                      </a:lnTo>
                      <a:lnTo>
                        <a:pt x="96" y="173"/>
                      </a:lnTo>
                      <a:lnTo>
                        <a:pt x="96" y="177"/>
                      </a:lnTo>
                      <a:lnTo>
                        <a:pt x="109" y="186"/>
                      </a:lnTo>
                      <a:lnTo>
                        <a:pt x="113" y="188"/>
                      </a:lnTo>
                      <a:lnTo>
                        <a:pt x="115" y="194"/>
                      </a:lnTo>
                      <a:lnTo>
                        <a:pt x="115" y="196"/>
                      </a:lnTo>
                      <a:lnTo>
                        <a:pt x="122" y="209"/>
                      </a:lnTo>
                      <a:lnTo>
                        <a:pt x="120" y="212"/>
                      </a:lnTo>
                      <a:lnTo>
                        <a:pt x="120" y="218"/>
                      </a:lnTo>
                      <a:lnTo>
                        <a:pt x="120" y="22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2" name="Freeform 100">
                  <a:extLst>
                    <a:ext uri="{FF2B5EF4-FFF2-40B4-BE49-F238E27FC236}">
                      <a16:creationId xmlns:a16="http://schemas.microsoft.com/office/drawing/2014/main" id="{83295B66-E953-4F73-9F92-0275E64E069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698" y="1509"/>
                  <a:ext cx="278" cy="449"/>
                </a:xfrm>
                <a:custGeom>
                  <a:avLst/>
                  <a:gdLst>
                    <a:gd name="T0" fmla="*/ 55 w 278"/>
                    <a:gd name="T1" fmla="*/ 404 h 449"/>
                    <a:gd name="T2" fmla="*/ 55 w 278"/>
                    <a:gd name="T3" fmla="*/ 413 h 449"/>
                    <a:gd name="T4" fmla="*/ 68 w 278"/>
                    <a:gd name="T5" fmla="*/ 426 h 449"/>
                    <a:gd name="T6" fmla="*/ 74 w 278"/>
                    <a:gd name="T7" fmla="*/ 434 h 449"/>
                    <a:gd name="T8" fmla="*/ 81 w 278"/>
                    <a:gd name="T9" fmla="*/ 449 h 449"/>
                    <a:gd name="T10" fmla="*/ 83 w 278"/>
                    <a:gd name="T11" fmla="*/ 436 h 449"/>
                    <a:gd name="T12" fmla="*/ 92 w 278"/>
                    <a:gd name="T13" fmla="*/ 413 h 449"/>
                    <a:gd name="T14" fmla="*/ 104 w 278"/>
                    <a:gd name="T15" fmla="*/ 387 h 449"/>
                    <a:gd name="T16" fmla="*/ 100 w 278"/>
                    <a:gd name="T17" fmla="*/ 381 h 449"/>
                    <a:gd name="T18" fmla="*/ 115 w 278"/>
                    <a:gd name="T19" fmla="*/ 355 h 449"/>
                    <a:gd name="T20" fmla="*/ 120 w 278"/>
                    <a:gd name="T21" fmla="*/ 366 h 449"/>
                    <a:gd name="T22" fmla="*/ 124 w 278"/>
                    <a:gd name="T23" fmla="*/ 362 h 449"/>
                    <a:gd name="T24" fmla="*/ 126 w 278"/>
                    <a:gd name="T25" fmla="*/ 351 h 449"/>
                    <a:gd name="T26" fmla="*/ 145 w 278"/>
                    <a:gd name="T27" fmla="*/ 344 h 449"/>
                    <a:gd name="T28" fmla="*/ 147 w 278"/>
                    <a:gd name="T29" fmla="*/ 334 h 449"/>
                    <a:gd name="T30" fmla="*/ 160 w 278"/>
                    <a:gd name="T31" fmla="*/ 331 h 449"/>
                    <a:gd name="T32" fmla="*/ 166 w 278"/>
                    <a:gd name="T33" fmla="*/ 317 h 449"/>
                    <a:gd name="T34" fmla="*/ 173 w 278"/>
                    <a:gd name="T35" fmla="*/ 297 h 449"/>
                    <a:gd name="T36" fmla="*/ 177 w 278"/>
                    <a:gd name="T37" fmla="*/ 293 h 449"/>
                    <a:gd name="T38" fmla="*/ 190 w 278"/>
                    <a:gd name="T39" fmla="*/ 291 h 449"/>
                    <a:gd name="T40" fmla="*/ 197 w 278"/>
                    <a:gd name="T41" fmla="*/ 276 h 449"/>
                    <a:gd name="T42" fmla="*/ 207 w 278"/>
                    <a:gd name="T43" fmla="*/ 265 h 449"/>
                    <a:gd name="T44" fmla="*/ 224 w 278"/>
                    <a:gd name="T45" fmla="*/ 274 h 449"/>
                    <a:gd name="T46" fmla="*/ 244 w 278"/>
                    <a:gd name="T47" fmla="*/ 252 h 449"/>
                    <a:gd name="T48" fmla="*/ 263 w 278"/>
                    <a:gd name="T49" fmla="*/ 231 h 449"/>
                    <a:gd name="T50" fmla="*/ 269 w 278"/>
                    <a:gd name="T51" fmla="*/ 229 h 449"/>
                    <a:gd name="T52" fmla="*/ 278 w 278"/>
                    <a:gd name="T53" fmla="*/ 218 h 449"/>
                    <a:gd name="T54" fmla="*/ 272 w 278"/>
                    <a:gd name="T55" fmla="*/ 209 h 449"/>
                    <a:gd name="T56" fmla="*/ 267 w 278"/>
                    <a:gd name="T57" fmla="*/ 207 h 449"/>
                    <a:gd name="T58" fmla="*/ 272 w 278"/>
                    <a:gd name="T59" fmla="*/ 199 h 449"/>
                    <a:gd name="T60" fmla="*/ 265 w 278"/>
                    <a:gd name="T61" fmla="*/ 182 h 449"/>
                    <a:gd name="T62" fmla="*/ 254 w 278"/>
                    <a:gd name="T63" fmla="*/ 180 h 449"/>
                    <a:gd name="T64" fmla="*/ 244 w 278"/>
                    <a:gd name="T65" fmla="*/ 184 h 449"/>
                    <a:gd name="T66" fmla="*/ 231 w 278"/>
                    <a:gd name="T67" fmla="*/ 158 h 449"/>
                    <a:gd name="T68" fmla="*/ 235 w 278"/>
                    <a:gd name="T69" fmla="*/ 150 h 449"/>
                    <a:gd name="T70" fmla="*/ 227 w 278"/>
                    <a:gd name="T71" fmla="*/ 147 h 449"/>
                    <a:gd name="T72" fmla="*/ 214 w 278"/>
                    <a:gd name="T73" fmla="*/ 147 h 449"/>
                    <a:gd name="T74" fmla="*/ 205 w 278"/>
                    <a:gd name="T75" fmla="*/ 143 h 449"/>
                    <a:gd name="T76" fmla="*/ 199 w 278"/>
                    <a:gd name="T77" fmla="*/ 126 h 449"/>
                    <a:gd name="T78" fmla="*/ 137 w 278"/>
                    <a:gd name="T79" fmla="*/ 2 h 449"/>
                    <a:gd name="T80" fmla="*/ 122 w 278"/>
                    <a:gd name="T81" fmla="*/ 2 h 449"/>
                    <a:gd name="T82" fmla="*/ 119 w 278"/>
                    <a:gd name="T83" fmla="*/ 11 h 449"/>
                    <a:gd name="T84" fmla="*/ 104 w 278"/>
                    <a:gd name="T85" fmla="*/ 17 h 449"/>
                    <a:gd name="T86" fmla="*/ 83 w 278"/>
                    <a:gd name="T87" fmla="*/ 30 h 449"/>
                    <a:gd name="T88" fmla="*/ 79 w 278"/>
                    <a:gd name="T89" fmla="*/ 11 h 449"/>
                    <a:gd name="T90" fmla="*/ 72 w 278"/>
                    <a:gd name="T91" fmla="*/ 8 h 449"/>
                    <a:gd name="T92" fmla="*/ 36 w 278"/>
                    <a:gd name="T93" fmla="*/ 94 h 449"/>
                    <a:gd name="T94" fmla="*/ 40 w 278"/>
                    <a:gd name="T95" fmla="*/ 111 h 449"/>
                    <a:gd name="T96" fmla="*/ 38 w 278"/>
                    <a:gd name="T97" fmla="*/ 128 h 449"/>
                    <a:gd name="T98" fmla="*/ 30 w 278"/>
                    <a:gd name="T99" fmla="*/ 137 h 449"/>
                    <a:gd name="T100" fmla="*/ 36 w 278"/>
                    <a:gd name="T101" fmla="*/ 182 h 449"/>
                    <a:gd name="T102" fmla="*/ 23 w 278"/>
                    <a:gd name="T103" fmla="*/ 207 h 449"/>
                    <a:gd name="T104" fmla="*/ 25 w 278"/>
                    <a:gd name="T105" fmla="*/ 224 h 449"/>
                    <a:gd name="T106" fmla="*/ 17 w 278"/>
                    <a:gd name="T107" fmla="*/ 225 h 449"/>
                    <a:gd name="T108" fmla="*/ 17 w 278"/>
                    <a:gd name="T109" fmla="*/ 239 h 449"/>
                    <a:gd name="T110" fmla="*/ 8 w 278"/>
                    <a:gd name="T111" fmla="*/ 237 h 449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78"/>
                    <a:gd name="T169" fmla="*/ 0 h 449"/>
                    <a:gd name="T170" fmla="*/ 278 w 278"/>
                    <a:gd name="T171" fmla="*/ 449 h 449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78" h="449">
                      <a:moveTo>
                        <a:pt x="0" y="240"/>
                      </a:moveTo>
                      <a:lnTo>
                        <a:pt x="55" y="404"/>
                      </a:lnTo>
                      <a:lnTo>
                        <a:pt x="55" y="406"/>
                      </a:lnTo>
                      <a:lnTo>
                        <a:pt x="55" y="413"/>
                      </a:lnTo>
                      <a:lnTo>
                        <a:pt x="55" y="417"/>
                      </a:lnTo>
                      <a:lnTo>
                        <a:pt x="68" y="426"/>
                      </a:lnTo>
                      <a:lnTo>
                        <a:pt x="72" y="428"/>
                      </a:lnTo>
                      <a:lnTo>
                        <a:pt x="74" y="434"/>
                      </a:lnTo>
                      <a:lnTo>
                        <a:pt x="74" y="436"/>
                      </a:lnTo>
                      <a:lnTo>
                        <a:pt x="81" y="449"/>
                      </a:lnTo>
                      <a:lnTo>
                        <a:pt x="83" y="445"/>
                      </a:lnTo>
                      <a:lnTo>
                        <a:pt x="83" y="436"/>
                      </a:lnTo>
                      <a:lnTo>
                        <a:pt x="87" y="424"/>
                      </a:lnTo>
                      <a:lnTo>
                        <a:pt x="92" y="413"/>
                      </a:lnTo>
                      <a:lnTo>
                        <a:pt x="96" y="394"/>
                      </a:lnTo>
                      <a:lnTo>
                        <a:pt x="104" y="387"/>
                      </a:lnTo>
                      <a:lnTo>
                        <a:pt x="104" y="385"/>
                      </a:lnTo>
                      <a:lnTo>
                        <a:pt x="100" y="381"/>
                      </a:lnTo>
                      <a:lnTo>
                        <a:pt x="96" y="372"/>
                      </a:lnTo>
                      <a:lnTo>
                        <a:pt x="115" y="355"/>
                      </a:lnTo>
                      <a:lnTo>
                        <a:pt x="117" y="357"/>
                      </a:lnTo>
                      <a:lnTo>
                        <a:pt x="120" y="366"/>
                      </a:lnTo>
                      <a:lnTo>
                        <a:pt x="122" y="366"/>
                      </a:lnTo>
                      <a:lnTo>
                        <a:pt x="124" y="362"/>
                      </a:lnTo>
                      <a:lnTo>
                        <a:pt x="124" y="355"/>
                      </a:lnTo>
                      <a:lnTo>
                        <a:pt x="126" y="351"/>
                      </a:lnTo>
                      <a:lnTo>
                        <a:pt x="139" y="349"/>
                      </a:lnTo>
                      <a:lnTo>
                        <a:pt x="145" y="344"/>
                      </a:lnTo>
                      <a:lnTo>
                        <a:pt x="145" y="338"/>
                      </a:lnTo>
                      <a:lnTo>
                        <a:pt x="147" y="334"/>
                      </a:lnTo>
                      <a:lnTo>
                        <a:pt x="154" y="334"/>
                      </a:lnTo>
                      <a:lnTo>
                        <a:pt x="160" y="331"/>
                      </a:lnTo>
                      <a:lnTo>
                        <a:pt x="162" y="329"/>
                      </a:lnTo>
                      <a:lnTo>
                        <a:pt x="166" y="317"/>
                      </a:lnTo>
                      <a:lnTo>
                        <a:pt x="164" y="308"/>
                      </a:lnTo>
                      <a:lnTo>
                        <a:pt x="173" y="297"/>
                      </a:lnTo>
                      <a:lnTo>
                        <a:pt x="173" y="293"/>
                      </a:lnTo>
                      <a:lnTo>
                        <a:pt x="177" y="293"/>
                      </a:lnTo>
                      <a:lnTo>
                        <a:pt x="186" y="293"/>
                      </a:lnTo>
                      <a:lnTo>
                        <a:pt x="190" y="291"/>
                      </a:lnTo>
                      <a:lnTo>
                        <a:pt x="194" y="285"/>
                      </a:lnTo>
                      <a:lnTo>
                        <a:pt x="197" y="276"/>
                      </a:lnTo>
                      <a:lnTo>
                        <a:pt x="201" y="276"/>
                      </a:lnTo>
                      <a:lnTo>
                        <a:pt x="207" y="265"/>
                      </a:lnTo>
                      <a:lnTo>
                        <a:pt x="218" y="267"/>
                      </a:lnTo>
                      <a:lnTo>
                        <a:pt x="224" y="274"/>
                      </a:lnTo>
                      <a:lnTo>
                        <a:pt x="237" y="255"/>
                      </a:lnTo>
                      <a:lnTo>
                        <a:pt x="244" y="252"/>
                      </a:lnTo>
                      <a:lnTo>
                        <a:pt x="257" y="237"/>
                      </a:lnTo>
                      <a:lnTo>
                        <a:pt x="263" y="231"/>
                      </a:lnTo>
                      <a:lnTo>
                        <a:pt x="265" y="229"/>
                      </a:lnTo>
                      <a:lnTo>
                        <a:pt x="269" y="229"/>
                      </a:lnTo>
                      <a:lnTo>
                        <a:pt x="274" y="225"/>
                      </a:lnTo>
                      <a:lnTo>
                        <a:pt x="278" y="218"/>
                      </a:lnTo>
                      <a:lnTo>
                        <a:pt x="278" y="210"/>
                      </a:lnTo>
                      <a:lnTo>
                        <a:pt x="272" y="209"/>
                      </a:lnTo>
                      <a:lnTo>
                        <a:pt x="271" y="210"/>
                      </a:lnTo>
                      <a:lnTo>
                        <a:pt x="267" y="207"/>
                      </a:lnTo>
                      <a:lnTo>
                        <a:pt x="271" y="201"/>
                      </a:lnTo>
                      <a:lnTo>
                        <a:pt x="272" y="199"/>
                      </a:lnTo>
                      <a:lnTo>
                        <a:pt x="271" y="195"/>
                      </a:lnTo>
                      <a:lnTo>
                        <a:pt x="265" y="182"/>
                      </a:lnTo>
                      <a:lnTo>
                        <a:pt x="257" y="179"/>
                      </a:lnTo>
                      <a:lnTo>
                        <a:pt x="254" y="180"/>
                      </a:lnTo>
                      <a:lnTo>
                        <a:pt x="252" y="182"/>
                      </a:lnTo>
                      <a:lnTo>
                        <a:pt x="244" y="184"/>
                      </a:lnTo>
                      <a:lnTo>
                        <a:pt x="239" y="180"/>
                      </a:lnTo>
                      <a:lnTo>
                        <a:pt x="231" y="158"/>
                      </a:lnTo>
                      <a:lnTo>
                        <a:pt x="235" y="154"/>
                      </a:lnTo>
                      <a:lnTo>
                        <a:pt x="235" y="150"/>
                      </a:lnTo>
                      <a:lnTo>
                        <a:pt x="231" y="147"/>
                      </a:lnTo>
                      <a:lnTo>
                        <a:pt x="227" y="147"/>
                      </a:lnTo>
                      <a:lnTo>
                        <a:pt x="224" y="148"/>
                      </a:lnTo>
                      <a:lnTo>
                        <a:pt x="214" y="147"/>
                      </a:lnTo>
                      <a:lnTo>
                        <a:pt x="207" y="147"/>
                      </a:lnTo>
                      <a:lnTo>
                        <a:pt x="205" y="143"/>
                      </a:lnTo>
                      <a:lnTo>
                        <a:pt x="199" y="130"/>
                      </a:lnTo>
                      <a:lnTo>
                        <a:pt x="199" y="126"/>
                      </a:lnTo>
                      <a:lnTo>
                        <a:pt x="166" y="21"/>
                      </a:lnTo>
                      <a:lnTo>
                        <a:pt x="137" y="2"/>
                      </a:lnTo>
                      <a:lnTo>
                        <a:pt x="130" y="0"/>
                      </a:lnTo>
                      <a:lnTo>
                        <a:pt x="122" y="2"/>
                      </a:lnTo>
                      <a:lnTo>
                        <a:pt x="120" y="6"/>
                      </a:lnTo>
                      <a:lnTo>
                        <a:pt x="119" y="11"/>
                      </a:lnTo>
                      <a:lnTo>
                        <a:pt x="115" y="11"/>
                      </a:lnTo>
                      <a:lnTo>
                        <a:pt x="104" y="17"/>
                      </a:lnTo>
                      <a:lnTo>
                        <a:pt x="89" y="28"/>
                      </a:lnTo>
                      <a:lnTo>
                        <a:pt x="83" y="30"/>
                      </a:lnTo>
                      <a:lnTo>
                        <a:pt x="79" y="23"/>
                      </a:lnTo>
                      <a:lnTo>
                        <a:pt x="79" y="11"/>
                      </a:lnTo>
                      <a:lnTo>
                        <a:pt x="75" y="8"/>
                      </a:lnTo>
                      <a:lnTo>
                        <a:pt x="72" y="8"/>
                      </a:lnTo>
                      <a:lnTo>
                        <a:pt x="60" y="11"/>
                      </a:lnTo>
                      <a:lnTo>
                        <a:pt x="36" y="94"/>
                      </a:lnTo>
                      <a:lnTo>
                        <a:pt x="36" y="105"/>
                      </a:lnTo>
                      <a:lnTo>
                        <a:pt x="40" y="111"/>
                      </a:lnTo>
                      <a:lnTo>
                        <a:pt x="40" y="120"/>
                      </a:lnTo>
                      <a:lnTo>
                        <a:pt x="38" y="128"/>
                      </a:lnTo>
                      <a:lnTo>
                        <a:pt x="34" y="132"/>
                      </a:lnTo>
                      <a:lnTo>
                        <a:pt x="30" y="137"/>
                      </a:lnTo>
                      <a:lnTo>
                        <a:pt x="40" y="171"/>
                      </a:lnTo>
                      <a:lnTo>
                        <a:pt x="36" y="182"/>
                      </a:lnTo>
                      <a:lnTo>
                        <a:pt x="36" y="192"/>
                      </a:lnTo>
                      <a:lnTo>
                        <a:pt x="23" y="207"/>
                      </a:lnTo>
                      <a:lnTo>
                        <a:pt x="21" y="212"/>
                      </a:lnTo>
                      <a:lnTo>
                        <a:pt x="25" y="224"/>
                      </a:lnTo>
                      <a:lnTo>
                        <a:pt x="25" y="225"/>
                      </a:lnTo>
                      <a:lnTo>
                        <a:pt x="17" y="225"/>
                      </a:lnTo>
                      <a:lnTo>
                        <a:pt x="19" y="235"/>
                      </a:lnTo>
                      <a:lnTo>
                        <a:pt x="17" y="239"/>
                      </a:lnTo>
                      <a:lnTo>
                        <a:pt x="12" y="239"/>
                      </a:lnTo>
                      <a:lnTo>
                        <a:pt x="8" y="237"/>
                      </a:lnTo>
                      <a:lnTo>
                        <a:pt x="0" y="24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3" name="Freeform 101">
                  <a:extLst>
                    <a:ext uri="{FF2B5EF4-FFF2-40B4-BE49-F238E27FC236}">
                      <a16:creationId xmlns:a16="http://schemas.microsoft.com/office/drawing/2014/main" id="{79BA9EA1-E330-4840-B498-DF4DD3C61DF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034" y="2327"/>
                  <a:ext cx="342" cy="338"/>
                </a:xfrm>
                <a:custGeom>
                  <a:avLst/>
                  <a:gdLst>
                    <a:gd name="T0" fmla="*/ 115 w 342"/>
                    <a:gd name="T1" fmla="*/ 0 h 338"/>
                    <a:gd name="T2" fmla="*/ 113 w 342"/>
                    <a:gd name="T3" fmla="*/ 15 h 338"/>
                    <a:gd name="T4" fmla="*/ 116 w 342"/>
                    <a:gd name="T5" fmla="*/ 32 h 338"/>
                    <a:gd name="T6" fmla="*/ 107 w 342"/>
                    <a:gd name="T7" fmla="*/ 75 h 338"/>
                    <a:gd name="T8" fmla="*/ 109 w 342"/>
                    <a:gd name="T9" fmla="*/ 87 h 338"/>
                    <a:gd name="T10" fmla="*/ 101 w 342"/>
                    <a:gd name="T11" fmla="*/ 105 h 338"/>
                    <a:gd name="T12" fmla="*/ 85 w 342"/>
                    <a:gd name="T13" fmla="*/ 124 h 338"/>
                    <a:gd name="T14" fmla="*/ 75 w 342"/>
                    <a:gd name="T15" fmla="*/ 130 h 338"/>
                    <a:gd name="T16" fmla="*/ 62 w 342"/>
                    <a:gd name="T17" fmla="*/ 136 h 338"/>
                    <a:gd name="T18" fmla="*/ 56 w 342"/>
                    <a:gd name="T19" fmla="*/ 145 h 338"/>
                    <a:gd name="T20" fmla="*/ 51 w 342"/>
                    <a:gd name="T21" fmla="*/ 173 h 338"/>
                    <a:gd name="T22" fmla="*/ 36 w 342"/>
                    <a:gd name="T23" fmla="*/ 171 h 338"/>
                    <a:gd name="T24" fmla="*/ 23 w 342"/>
                    <a:gd name="T25" fmla="*/ 194 h 338"/>
                    <a:gd name="T26" fmla="*/ 23 w 342"/>
                    <a:gd name="T27" fmla="*/ 216 h 338"/>
                    <a:gd name="T28" fmla="*/ 9 w 342"/>
                    <a:gd name="T29" fmla="*/ 233 h 338"/>
                    <a:gd name="T30" fmla="*/ 2 w 342"/>
                    <a:gd name="T31" fmla="*/ 246 h 338"/>
                    <a:gd name="T32" fmla="*/ 0 w 342"/>
                    <a:gd name="T33" fmla="*/ 259 h 338"/>
                    <a:gd name="T34" fmla="*/ 19 w 342"/>
                    <a:gd name="T35" fmla="*/ 286 h 338"/>
                    <a:gd name="T36" fmla="*/ 32 w 342"/>
                    <a:gd name="T37" fmla="*/ 303 h 338"/>
                    <a:gd name="T38" fmla="*/ 41 w 342"/>
                    <a:gd name="T39" fmla="*/ 304 h 338"/>
                    <a:gd name="T40" fmla="*/ 47 w 342"/>
                    <a:gd name="T41" fmla="*/ 308 h 338"/>
                    <a:gd name="T42" fmla="*/ 56 w 342"/>
                    <a:gd name="T43" fmla="*/ 312 h 338"/>
                    <a:gd name="T44" fmla="*/ 56 w 342"/>
                    <a:gd name="T45" fmla="*/ 321 h 338"/>
                    <a:gd name="T46" fmla="*/ 85 w 342"/>
                    <a:gd name="T47" fmla="*/ 338 h 338"/>
                    <a:gd name="T48" fmla="*/ 101 w 342"/>
                    <a:gd name="T49" fmla="*/ 333 h 338"/>
                    <a:gd name="T50" fmla="*/ 109 w 342"/>
                    <a:gd name="T51" fmla="*/ 323 h 338"/>
                    <a:gd name="T52" fmla="*/ 118 w 342"/>
                    <a:gd name="T53" fmla="*/ 331 h 338"/>
                    <a:gd name="T54" fmla="*/ 143 w 342"/>
                    <a:gd name="T55" fmla="*/ 323 h 338"/>
                    <a:gd name="T56" fmla="*/ 148 w 342"/>
                    <a:gd name="T57" fmla="*/ 310 h 338"/>
                    <a:gd name="T58" fmla="*/ 167 w 342"/>
                    <a:gd name="T59" fmla="*/ 301 h 338"/>
                    <a:gd name="T60" fmla="*/ 186 w 342"/>
                    <a:gd name="T61" fmla="*/ 288 h 338"/>
                    <a:gd name="T62" fmla="*/ 184 w 342"/>
                    <a:gd name="T63" fmla="*/ 269 h 338"/>
                    <a:gd name="T64" fmla="*/ 212 w 342"/>
                    <a:gd name="T65" fmla="*/ 182 h 338"/>
                    <a:gd name="T66" fmla="*/ 225 w 342"/>
                    <a:gd name="T67" fmla="*/ 188 h 338"/>
                    <a:gd name="T68" fmla="*/ 231 w 342"/>
                    <a:gd name="T69" fmla="*/ 197 h 338"/>
                    <a:gd name="T70" fmla="*/ 246 w 342"/>
                    <a:gd name="T71" fmla="*/ 184 h 338"/>
                    <a:gd name="T72" fmla="*/ 259 w 342"/>
                    <a:gd name="T73" fmla="*/ 151 h 338"/>
                    <a:gd name="T74" fmla="*/ 274 w 342"/>
                    <a:gd name="T75" fmla="*/ 141 h 338"/>
                    <a:gd name="T76" fmla="*/ 283 w 342"/>
                    <a:gd name="T77" fmla="*/ 132 h 338"/>
                    <a:gd name="T78" fmla="*/ 293 w 342"/>
                    <a:gd name="T79" fmla="*/ 117 h 338"/>
                    <a:gd name="T80" fmla="*/ 291 w 342"/>
                    <a:gd name="T81" fmla="*/ 111 h 338"/>
                    <a:gd name="T82" fmla="*/ 295 w 342"/>
                    <a:gd name="T83" fmla="*/ 89 h 338"/>
                    <a:gd name="T84" fmla="*/ 330 w 342"/>
                    <a:gd name="T85" fmla="*/ 107 h 338"/>
                    <a:gd name="T86" fmla="*/ 338 w 342"/>
                    <a:gd name="T87" fmla="*/ 109 h 338"/>
                    <a:gd name="T88" fmla="*/ 334 w 342"/>
                    <a:gd name="T89" fmla="*/ 72 h 338"/>
                    <a:gd name="T90" fmla="*/ 327 w 342"/>
                    <a:gd name="T91" fmla="*/ 64 h 338"/>
                    <a:gd name="T92" fmla="*/ 315 w 342"/>
                    <a:gd name="T93" fmla="*/ 64 h 338"/>
                    <a:gd name="T94" fmla="*/ 285 w 342"/>
                    <a:gd name="T95" fmla="*/ 72 h 338"/>
                    <a:gd name="T96" fmla="*/ 274 w 342"/>
                    <a:gd name="T97" fmla="*/ 81 h 338"/>
                    <a:gd name="T98" fmla="*/ 261 w 342"/>
                    <a:gd name="T99" fmla="*/ 74 h 338"/>
                    <a:gd name="T100" fmla="*/ 252 w 342"/>
                    <a:gd name="T101" fmla="*/ 85 h 338"/>
                    <a:gd name="T102" fmla="*/ 238 w 342"/>
                    <a:gd name="T103" fmla="*/ 96 h 338"/>
                    <a:gd name="T104" fmla="*/ 220 w 342"/>
                    <a:gd name="T105" fmla="*/ 115 h 338"/>
                    <a:gd name="T106" fmla="*/ 205 w 342"/>
                    <a:gd name="T107" fmla="*/ 74 h 338"/>
                    <a:gd name="T108" fmla="*/ 116 w 342"/>
                    <a:gd name="T109" fmla="*/ 2 h 338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342"/>
                    <a:gd name="T166" fmla="*/ 0 h 338"/>
                    <a:gd name="T167" fmla="*/ 342 w 342"/>
                    <a:gd name="T168" fmla="*/ 338 h 338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342" h="338">
                      <a:moveTo>
                        <a:pt x="116" y="2"/>
                      </a:moveTo>
                      <a:lnTo>
                        <a:pt x="115" y="0"/>
                      </a:lnTo>
                      <a:lnTo>
                        <a:pt x="109" y="6"/>
                      </a:lnTo>
                      <a:lnTo>
                        <a:pt x="113" y="15"/>
                      </a:lnTo>
                      <a:lnTo>
                        <a:pt x="101" y="25"/>
                      </a:lnTo>
                      <a:lnTo>
                        <a:pt x="116" y="32"/>
                      </a:lnTo>
                      <a:lnTo>
                        <a:pt x="111" y="66"/>
                      </a:lnTo>
                      <a:lnTo>
                        <a:pt x="107" y="75"/>
                      </a:lnTo>
                      <a:lnTo>
                        <a:pt x="107" y="81"/>
                      </a:lnTo>
                      <a:lnTo>
                        <a:pt x="109" y="87"/>
                      </a:lnTo>
                      <a:lnTo>
                        <a:pt x="111" y="98"/>
                      </a:lnTo>
                      <a:lnTo>
                        <a:pt x="101" y="105"/>
                      </a:lnTo>
                      <a:lnTo>
                        <a:pt x="98" y="107"/>
                      </a:lnTo>
                      <a:lnTo>
                        <a:pt x="85" y="124"/>
                      </a:lnTo>
                      <a:lnTo>
                        <a:pt x="83" y="128"/>
                      </a:lnTo>
                      <a:lnTo>
                        <a:pt x="75" y="130"/>
                      </a:lnTo>
                      <a:lnTo>
                        <a:pt x="68" y="128"/>
                      </a:lnTo>
                      <a:lnTo>
                        <a:pt x="62" y="136"/>
                      </a:lnTo>
                      <a:lnTo>
                        <a:pt x="62" y="139"/>
                      </a:lnTo>
                      <a:lnTo>
                        <a:pt x="56" y="145"/>
                      </a:lnTo>
                      <a:lnTo>
                        <a:pt x="49" y="162"/>
                      </a:lnTo>
                      <a:lnTo>
                        <a:pt x="51" y="173"/>
                      </a:lnTo>
                      <a:lnTo>
                        <a:pt x="41" y="182"/>
                      </a:lnTo>
                      <a:lnTo>
                        <a:pt x="36" y="171"/>
                      </a:lnTo>
                      <a:lnTo>
                        <a:pt x="30" y="171"/>
                      </a:lnTo>
                      <a:lnTo>
                        <a:pt x="23" y="194"/>
                      </a:lnTo>
                      <a:lnTo>
                        <a:pt x="23" y="205"/>
                      </a:lnTo>
                      <a:lnTo>
                        <a:pt x="23" y="216"/>
                      </a:lnTo>
                      <a:lnTo>
                        <a:pt x="17" y="220"/>
                      </a:lnTo>
                      <a:lnTo>
                        <a:pt x="9" y="233"/>
                      </a:lnTo>
                      <a:lnTo>
                        <a:pt x="0" y="233"/>
                      </a:lnTo>
                      <a:lnTo>
                        <a:pt x="2" y="246"/>
                      </a:lnTo>
                      <a:lnTo>
                        <a:pt x="2" y="254"/>
                      </a:lnTo>
                      <a:lnTo>
                        <a:pt x="0" y="259"/>
                      </a:lnTo>
                      <a:lnTo>
                        <a:pt x="2" y="265"/>
                      </a:lnTo>
                      <a:lnTo>
                        <a:pt x="19" y="286"/>
                      </a:lnTo>
                      <a:lnTo>
                        <a:pt x="28" y="301"/>
                      </a:lnTo>
                      <a:lnTo>
                        <a:pt x="32" y="303"/>
                      </a:lnTo>
                      <a:lnTo>
                        <a:pt x="34" y="301"/>
                      </a:lnTo>
                      <a:lnTo>
                        <a:pt x="41" y="304"/>
                      </a:lnTo>
                      <a:lnTo>
                        <a:pt x="43" y="308"/>
                      </a:lnTo>
                      <a:lnTo>
                        <a:pt x="47" y="308"/>
                      </a:lnTo>
                      <a:lnTo>
                        <a:pt x="53" y="312"/>
                      </a:lnTo>
                      <a:lnTo>
                        <a:pt x="56" y="312"/>
                      </a:lnTo>
                      <a:lnTo>
                        <a:pt x="60" y="314"/>
                      </a:lnTo>
                      <a:lnTo>
                        <a:pt x="56" y="321"/>
                      </a:lnTo>
                      <a:lnTo>
                        <a:pt x="68" y="333"/>
                      </a:lnTo>
                      <a:lnTo>
                        <a:pt x="85" y="338"/>
                      </a:lnTo>
                      <a:lnTo>
                        <a:pt x="92" y="338"/>
                      </a:lnTo>
                      <a:lnTo>
                        <a:pt x="101" y="333"/>
                      </a:lnTo>
                      <a:lnTo>
                        <a:pt x="103" y="327"/>
                      </a:lnTo>
                      <a:lnTo>
                        <a:pt x="109" y="323"/>
                      </a:lnTo>
                      <a:lnTo>
                        <a:pt x="115" y="329"/>
                      </a:lnTo>
                      <a:lnTo>
                        <a:pt x="118" y="331"/>
                      </a:lnTo>
                      <a:lnTo>
                        <a:pt x="124" y="331"/>
                      </a:lnTo>
                      <a:lnTo>
                        <a:pt x="143" y="323"/>
                      </a:lnTo>
                      <a:lnTo>
                        <a:pt x="146" y="310"/>
                      </a:lnTo>
                      <a:lnTo>
                        <a:pt x="148" y="310"/>
                      </a:lnTo>
                      <a:lnTo>
                        <a:pt x="152" y="316"/>
                      </a:lnTo>
                      <a:lnTo>
                        <a:pt x="167" y="301"/>
                      </a:lnTo>
                      <a:lnTo>
                        <a:pt x="173" y="303"/>
                      </a:lnTo>
                      <a:lnTo>
                        <a:pt x="186" y="288"/>
                      </a:lnTo>
                      <a:lnTo>
                        <a:pt x="182" y="280"/>
                      </a:lnTo>
                      <a:lnTo>
                        <a:pt x="184" y="269"/>
                      </a:lnTo>
                      <a:lnTo>
                        <a:pt x="197" y="246"/>
                      </a:lnTo>
                      <a:lnTo>
                        <a:pt x="212" y="182"/>
                      </a:lnTo>
                      <a:lnTo>
                        <a:pt x="216" y="182"/>
                      </a:lnTo>
                      <a:lnTo>
                        <a:pt x="225" y="188"/>
                      </a:lnTo>
                      <a:lnTo>
                        <a:pt x="225" y="192"/>
                      </a:lnTo>
                      <a:lnTo>
                        <a:pt x="231" y="197"/>
                      </a:lnTo>
                      <a:lnTo>
                        <a:pt x="240" y="196"/>
                      </a:lnTo>
                      <a:lnTo>
                        <a:pt x="246" y="184"/>
                      </a:lnTo>
                      <a:lnTo>
                        <a:pt x="253" y="160"/>
                      </a:lnTo>
                      <a:lnTo>
                        <a:pt x="259" y="151"/>
                      </a:lnTo>
                      <a:lnTo>
                        <a:pt x="267" y="156"/>
                      </a:lnTo>
                      <a:lnTo>
                        <a:pt x="274" y="141"/>
                      </a:lnTo>
                      <a:lnTo>
                        <a:pt x="280" y="139"/>
                      </a:lnTo>
                      <a:lnTo>
                        <a:pt x="283" y="132"/>
                      </a:lnTo>
                      <a:lnTo>
                        <a:pt x="289" y="119"/>
                      </a:lnTo>
                      <a:lnTo>
                        <a:pt x="293" y="117"/>
                      </a:lnTo>
                      <a:lnTo>
                        <a:pt x="295" y="113"/>
                      </a:lnTo>
                      <a:lnTo>
                        <a:pt x="291" y="111"/>
                      </a:lnTo>
                      <a:lnTo>
                        <a:pt x="293" y="92"/>
                      </a:lnTo>
                      <a:lnTo>
                        <a:pt x="295" y="89"/>
                      </a:lnTo>
                      <a:lnTo>
                        <a:pt x="297" y="87"/>
                      </a:lnTo>
                      <a:lnTo>
                        <a:pt x="330" y="107"/>
                      </a:lnTo>
                      <a:lnTo>
                        <a:pt x="336" y="109"/>
                      </a:lnTo>
                      <a:lnTo>
                        <a:pt x="338" y="109"/>
                      </a:lnTo>
                      <a:lnTo>
                        <a:pt x="342" y="90"/>
                      </a:lnTo>
                      <a:lnTo>
                        <a:pt x="334" y="72"/>
                      </a:lnTo>
                      <a:lnTo>
                        <a:pt x="330" y="72"/>
                      </a:lnTo>
                      <a:lnTo>
                        <a:pt x="327" y="64"/>
                      </a:lnTo>
                      <a:lnTo>
                        <a:pt x="321" y="66"/>
                      </a:lnTo>
                      <a:lnTo>
                        <a:pt x="315" y="64"/>
                      </a:lnTo>
                      <a:lnTo>
                        <a:pt x="310" y="62"/>
                      </a:lnTo>
                      <a:lnTo>
                        <a:pt x="285" y="72"/>
                      </a:lnTo>
                      <a:lnTo>
                        <a:pt x="283" y="77"/>
                      </a:lnTo>
                      <a:lnTo>
                        <a:pt x="274" y="81"/>
                      </a:lnTo>
                      <a:lnTo>
                        <a:pt x="265" y="77"/>
                      </a:lnTo>
                      <a:lnTo>
                        <a:pt x="261" y="74"/>
                      </a:lnTo>
                      <a:lnTo>
                        <a:pt x="255" y="83"/>
                      </a:lnTo>
                      <a:lnTo>
                        <a:pt x="252" y="85"/>
                      </a:lnTo>
                      <a:lnTo>
                        <a:pt x="246" y="94"/>
                      </a:lnTo>
                      <a:lnTo>
                        <a:pt x="238" y="96"/>
                      </a:lnTo>
                      <a:lnTo>
                        <a:pt x="223" y="113"/>
                      </a:lnTo>
                      <a:lnTo>
                        <a:pt x="220" y="115"/>
                      </a:lnTo>
                      <a:lnTo>
                        <a:pt x="216" y="122"/>
                      </a:lnTo>
                      <a:lnTo>
                        <a:pt x="205" y="74"/>
                      </a:lnTo>
                      <a:lnTo>
                        <a:pt x="131" y="87"/>
                      </a:lnTo>
                      <a:lnTo>
                        <a:pt x="116" y="2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4" name="Freeform 102">
                  <a:extLst>
                    <a:ext uri="{FF2B5EF4-FFF2-40B4-BE49-F238E27FC236}">
                      <a16:creationId xmlns:a16="http://schemas.microsoft.com/office/drawing/2014/main" id="{0BF9C730-D1CD-446B-B956-57C75FFD3BC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141" y="2802"/>
                  <a:ext cx="379" cy="349"/>
                </a:xfrm>
                <a:custGeom>
                  <a:avLst/>
                  <a:gdLst>
                    <a:gd name="T0" fmla="*/ 0 w 379"/>
                    <a:gd name="T1" fmla="*/ 15 h 349"/>
                    <a:gd name="T2" fmla="*/ 341 w 379"/>
                    <a:gd name="T3" fmla="*/ 0 h 349"/>
                    <a:gd name="T4" fmla="*/ 340 w 379"/>
                    <a:gd name="T5" fmla="*/ 6 h 349"/>
                    <a:gd name="T6" fmla="*/ 347 w 379"/>
                    <a:gd name="T7" fmla="*/ 11 h 349"/>
                    <a:gd name="T8" fmla="*/ 351 w 379"/>
                    <a:gd name="T9" fmla="*/ 19 h 349"/>
                    <a:gd name="T10" fmla="*/ 349 w 379"/>
                    <a:gd name="T11" fmla="*/ 26 h 349"/>
                    <a:gd name="T12" fmla="*/ 338 w 379"/>
                    <a:gd name="T13" fmla="*/ 34 h 349"/>
                    <a:gd name="T14" fmla="*/ 328 w 379"/>
                    <a:gd name="T15" fmla="*/ 45 h 349"/>
                    <a:gd name="T16" fmla="*/ 328 w 379"/>
                    <a:gd name="T17" fmla="*/ 51 h 349"/>
                    <a:gd name="T18" fmla="*/ 379 w 379"/>
                    <a:gd name="T19" fmla="*/ 47 h 349"/>
                    <a:gd name="T20" fmla="*/ 377 w 379"/>
                    <a:gd name="T21" fmla="*/ 53 h 349"/>
                    <a:gd name="T22" fmla="*/ 379 w 379"/>
                    <a:gd name="T23" fmla="*/ 56 h 349"/>
                    <a:gd name="T24" fmla="*/ 375 w 379"/>
                    <a:gd name="T25" fmla="*/ 66 h 349"/>
                    <a:gd name="T26" fmla="*/ 366 w 379"/>
                    <a:gd name="T27" fmla="*/ 75 h 349"/>
                    <a:gd name="T28" fmla="*/ 362 w 379"/>
                    <a:gd name="T29" fmla="*/ 96 h 349"/>
                    <a:gd name="T30" fmla="*/ 353 w 379"/>
                    <a:gd name="T31" fmla="*/ 107 h 349"/>
                    <a:gd name="T32" fmla="*/ 355 w 379"/>
                    <a:gd name="T33" fmla="*/ 120 h 349"/>
                    <a:gd name="T34" fmla="*/ 353 w 379"/>
                    <a:gd name="T35" fmla="*/ 137 h 349"/>
                    <a:gd name="T36" fmla="*/ 351 w 379"/>
                    <a:gd name="T37" fmla="*/ 139 h 349"/>
                    <a:gd name="T38" fmla="*/ 341 w 379"/>
                    <a:gd name="T39" fmla="*/ 147 h 349"/>
                    <a:gd name="T40" fmla="*/ 341 w 379"/>
                    <a:gd name="T41" fmla="*/ 152 h 349"/>
                    <a:gd name="T42" fmla="*/ 326 w 379"/>
                    <a:gd name="T43" fmla="*/ 165 h 349"/>
                    <a:gd name="T44" fmla="*/ 321 w 379"/>
                    <a:gd name="T45" fmla="*/ 180 h 349"/>
                    <a:gd name="T46" fmla="*/ 323 w 379"/>
                    <a:gd name="T47" fmla="*/ 195 h 349"/>
                    <a:gd name="T48" fmla="*/ 321 w 379"/>
                    <a:gd name="T49" fmla="*/ 203 h 349"/>
                    <a:gd name="T50" fmla="*/ 306 w 379"/>
                    <a:gd name="T51" fmla="*/ 212 h 349"/>
                    <a:gd name="T52" fmla="*/ 296 w 379"/>
                    <a:gd name="T53" fmla="*/ 227 h 349"/>
                    <a:gd name="T54" fmla="*/ 293 w 379"/>
                    <a:gd name="T55" fmla="*/ 231 h 349"/>
                    <a:gd name="T56" fmla="*/ 293 w 379"/>
                    <a:gd name="T57" fmla="*/ 242 h 349"/>
                    <a:gd name="T58" fmla="*/ 285 w 379"/>
                    <a:gd name="T59" fmla="*/ 252 h 349"/>
                    <a:gd name="T60" fmla="*/ 285 w 379"/>
                    <a:gd name="T61" fmla="*/ 261 h 349"/>
                    <a:gd name="T62" fmla="*/ 281 w 379"/>
                    <a:gd name="T63" fmla="*/ 274 h 349"/>
                    <a:gd name="T64" fmla="*/ 274 w 379"/>
                    <a:gd name="T65" fmla="*/ 287 h 349"/>
                    <a:gd name="T66" fmla="*/ 276 w 379"/>
                    <a:gd name="T67" fmla="*/ 300 h 349"/>
                    <a:gd name="T68" fmla="*/ 283 w 379"/>
                    <a:gd name="T69" fmla="*/ 310 h 349"/>
                    <a:gd name="T70" fmla="*/ 285 w 379"/>
                    <a:gd name="T71" fmla="*/ 319 h 349"/>
                    <a:gd name="T72" fmla="*/ 287 w 379"/>
                    <a:gd name="T73" fmla="*/ 321 h 349"/>
                    <a:gd name="T74" fmla="*/ 287 w 379"/>
                    <a:gd name="T75" fmla="*/ 327 h 349"/>
                    <a:gd name="T76" fmla="*/ 281 w 379"/>
                    <a:gd name="T77" fmla="*/ 329 h 349"/>
                    <a:gd name="T78" fmla="*/ 281 w 379"/>
                    <a:gd name="T79" fmla="*/ 338 h 349"/>
                    <a:gd name="T80" fmla="*/ 281 w 379"/>
                    <a:gd name="T81" fmla="*/ 342 h 349"/>
                    <a:gd name="T82" fmla="*/ 51 w 379"/>
                    <a:gd name="T83" fmla="*/ 349 h 349"/>
                    <a:gd name="T84" fmla="*/ 51 w 379"/>
                    <a:gd name="T85" fmla="*/ 297 h 349"/>
                    <a:gd name="T86" fmla="*/ 37 w 379"/>
                    <a:gd name="T87" fmla="*/ 295 h 349"/>
                    <a:gd name="T88" fmla="*/ 28 w 379"/>
                    <a:gd name="T89" fmla="*/ 300 h 349"/>
                    <a:gd name="T90" fmla="*/ 24 w 379"/>
                    <a:gd name="T91" fmla="*/ 299 h 349"/>
                    <a:gd name="T92" fmla="*/ 13 w 379"/>
                    <a:gd name="T93" fmla="*/ 289 h 349"/>
                    <a:gd name="T94" fmla="*/ 15 w 379"/>
                    <a:gd name="T95" fmla="*/ 120 h 349"/>
                    <a:gd name="T96" fmla="*/ 0 w 379"/>
                    <a:gd name="T97" fmla="*/ 15 h 34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79"/>
                    <a:gd name="T148" fmla="*/ 0 h 349"/>
                    <a:gd name="T149" fmla="*/ 379 w 379"/>
                    <a:gd name="T150" fmla="*/ 349 h 34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79" h="349">
                      <a:moveTo>
                        <a:pt x="0" y="15"/>
                      </a:moveTo>
                      <a:lnTo>
                        <a:pt x="341" y="0"/>
                      </a:lnTo>
                      <a:lnTo>
                        <a:pt x="340" y="6"/>
                      </a:lnTo>
                      <a:lnTo>
                        <a:pt x="347" y="11"/>
                      </a:lnTo>
                      <a:lnTo>
                        <a:pt x="351" y="19"/>
                      </a:lnTo>
                      <a:lnTo>
                        <a:pt x="349" y="26"/>
                      </a:lnTo>
                      <a:lnTo>
                        <a:pt x="338" y="34"/>
                      </a:lnTo>
                      <a:lnTo>
                        <a:pt x="328" y="45"/>
                      </a:lnTo>
                      <a:lnTo>
                        <a:pt x="328" y="51"/>
                      </a:lnTo>
                      <a:lnTo>
                        <a:pt x="379" y="47"/>
                      </a:lnTo>
                      <a:lnTo>
                        <a:pt x="377" y="53"/>
                      </a:lnTo>
                      <a:lnTo>
                        <a:pt x="379" y="56"/>
                      </a:lnTo>
                      <a:lnTo>
                        <a:pt x="375" y="66"/>
                      </a:lnTo>
                      <a:lnTo>
                        <a:pt x="366" y="75"/>
                      </a:lnTo>
                      <a:lnTo>
                        <a:pt x="362" y="96"/>
                      </a:lnTo>
                      <a:lnTo>
                        <a:pt x="353" y="107"/>
                      </a:lnTo>
                      <a:lnTo>
                        <a:pt x="355" y="120"/>
                      </a:lnTo>
                      <a:lnTo>
                        <a:pt x="353" y="137"/>
                      </a:lnTo>
                      <a:lnTo>
                        <a:pt x="351" y="139"/>
                      </a:lnTo>
                      <a:lnTo>
                        <a:pt x="341" y="147"/>
                      </a:lnTo>
                      <a:lnTo>
                        <a:pt x="341" y="152"/>
                      </a:lnTo>
                      <a:lnTo>
                        <a:pt x="326" y="165"/>
                      </a:lnTo>
                      <a:lnTo>
                        <a:pt x="321" y="180"/>
                      </a:lnTo>
                      <a:lnTo>
                        <a:pt x="323" y="195"/>
                      </a:lnTo>
                      <a:lnTo>
                        <a:pt x="321" y="203"/>
                      </a:lnTo>
                      <a:lnTo>
                        <a:pt x="306" y="212"/>
                      </a:lnTo>
                      <a:lnTo>
                        <a:pt x="296" y="227"/>
                      </a:lnTo>
                      <a:lnTo>
                        <a:pt x="293" y="231"/>
                      </a:lnTo>
                      <a:lnTo>
                        <a:pt x="293" y="242"/>
                      </a:lnTo>
                      <a:lnTo>
                        <a:pt x="285" y="252"/>
                      </a:lnTo>
                      <a:lnTo>
                        <a:pt x="285" y="261"/>
                      </a:lnTo>
                      <a:lnTo>
                        <a:pt x="281" y="274"/>
                      </a:lnTo>
                      <a:lnTo>
                        <a:pt x="274" y="287"/>
                      </a:lnTo>
                      <a:lnTo>
                        <a:pt x="276" y="300"/>
                      </a:lnTo>
                      <a:lnTo>
                        <a:pt x="283" y="310"/>
                      </a:lnTo>
                      <a:lnTo>
                        <a:pt x="285" y="319"/>
                      </a:lnTo>
                      <a:lnTo>
                        <a:pt x="287" y="321"/>
                      </a:lnTo>
                      <a:lnTo>
                        <a:pt x="287" y="327"/>
                      </a:lnTo>
                      <a:lnTo>
                        <a:pt x="281" y="329"/>
                      </a:lnTo>
                      <a:lnTo>
                        <a:pt x="281" y="338"/>
                      </a:lnTo>
                      <a:lnTo>
                        <a:pt x="281" y="342"/>
                      </a:lnTo>
                      <a:lnTo>
                        <a:pt x="51" y="349"/>
                      </a:lnTo>
                      <a:lnTo>
                        <a:pt x="51" y="297"/>
                      </a:lnTo>
                      <a:lnTo>
                        <a:pt x="37" y="295"/>
                      </a:lnTo>
                      <a:lnTo>
                        <a:pt x="28" y="300"/>
                      </a:lnTo>
                      <a:lnTo>
                        <a:pt x="24" y="299"/>
                      </a:lnTo>
                      <a:lnTo>
                        <a:pt x="13" y="289"/>
                      </a:lnTo>
                      <a:lnTo>
                        <a:pt x="15" y="120"/>
                      </a:lnTo>
                      <a:lnTo>
                        <a:pt x="0" y="15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" name="Freeform 103">
                  <a:extLst>
                    <a:ext uri="{FF2B5EF4-FFF2-40B4-BE49-F238E27FC236}">
                      <a16:creationId xmlns:a16="http://schemas.microsoft.com/office/drawing/2014/main" id="{E00C4DA8-13F6-42CA-9EE9-4F7B06A4B46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671" y="2170"/>
                  <a:ext cx="428" cy="533"/>
                </a:xfrm>
                <a:custGeom>
                  <a:avLst/>
                  <a:gdLst>
                    <a:gd name="T0" fmla="*/ 376 w 428"/>
                    <a:gd name="T1" fmla="*/ 533 h 533"/>
                    <a:gd name="T2" fmla="*/ 428 w 428"/>
                    <a:gd name="T3" fmla="*/ 152 h 533"/>
                    <a:gd name="T4" fmla="*/ 288 w 428"/>
                    <a:gd name="T5" fmla="*/ 129 h 533"/>
                    <a:gd name="T6" fmla="*/ 303 w 428"/>
                    <a:gd name="T7" fmla="*/ 37 h 533"/>
                    <a:gd name="T8" fmla="*/ 92 w 428"/>
                    <a:gd name="T9" fmla="*/ 0 h 533"/>
                    <a:gd name="T10" fmla="*/ 0 w 428"/>
                    <a:gd name="T11" fmla="*/ 473 h 533"/>
                    <a:gd name="T12" fmla="*/ 376 w 428"/>
                    <a:gd name="T13" fmla="*/ 533 h 5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28"/>
                    <a:gd name="T22" fmla="*/ 0 h 533"/>
                    <a:gd name="T23" fmla="*/ 428 w 428"/>
                    <a:gd name="T24" fmla="*/ 533 h 53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28" h="533">
                      <a:moveTo>
                        <a:pt x="376" y="533"/>
                      </a:moveTo>
                      <a:lnTo>
                        <a:pt x="428" y="152"/>
                      </a:lnTo>
                      <a:lnTo>
                        <a:pt x="288" y="129"/>
                      </a:lnTo>
                      <a:lnTo>
                        <a:pt x="303" y="37"/>
                      </a:lnTo>
                      <a:lnTo>
                        <a:pt x="92" y="0"/>
                      </a:lnTo>
                      <a:lnTo>
                        <a:pt x="0" y="473"/>
                      </a:lnTo>
                      <a:lnTo>
                        <a:pt x="376" y="53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6" name="Freeform 104">
                  <a:extLst>
                    <a:ext uri="{FF2B5EF4-FFF2-40B4-BE49-F238E27FC236}">
                      <a16:creationId xmlns:a16="http://schemas.microsoft.com/office/drawing/2014/main" id="{524C4636-01FC-417F-BAC9-7477C083838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820" y="2196"/>
                  <a:ext cx="60" cy="98"/>
                </a:xfrm>
                <a:custGeom>
                  <a:avLst/>
                  <a:gdLst>
                    <a:gd name="T0" fmla="*/ 9 w 60"/>
                    <a:gd name="T1" fmla="*/ 6 h 98"/>
                    <a:gd name="T2" fmla="*/ 7 w 60"/>
                    <a:gd name="T3" fmla="*/ 9 h 98"/>
                    <a:gd name="T4" fmla="*/ 3 w 60"/>
                    <a:gd name="T5" fmla="*/ 13 h 98"/>
                    <a:gd name="T6" fmla="*/ 3 w 60"/>
                    <a:gd name="T7" fmla="*/ 19 h 98"/>
                    <a:gd name="T8" fmla="*/ 2 w 60"/>
                    <a:gd name="T9" fmla="*/ 26 h 98"/>
                    <a:gd name="T10" fmla="*/ 2 w 60"/>
                    <a:gd name="T11" fmla="*/ 28 h 98"/>
                    <a:gd name="T12" fmla="*/ 2 w 60"/>
                    <a:gd name="T13" fmla="*/ 32 h 98"/>
                    <a:gd name="T14" fmla="*/ 2 w 60"/>
                    <a:gd name="T15" fmla="*/ 36 h 98"/>
                    <a:gd name="T16" fmla="*/ 5 w 60"/>
                    <a:gd name="T17" fmla="*/ 34 h 98"/>
                    <a:gd name="T18" fmla="*/ 5 w 60"/>
                    <a:gd name="T19" fmla="*/ 38 h 98"/>
                    <a:gd name="T20" fmla="*/ 7 w 60"/>
                    <a:gd name="T21" fmla="*/ 43 h 98"/>
                    <a:gd name="T22" fmla="*/ 7 w 60"/>
                    <a:gd name="T23" fmla="*/ 51 h 98"/>
                    <a:gd name="T24" fmla="*/ 5 w 60"/>
                    <a:gd name="T25" fmla="*/ 54 h 98"/>
                    <a:gd name="T26" fmla="*/ 5 w 60"/>
                    <a:gd name="T27" fmla="*/ 54 h 98"/>
                    <a:gd name="T28" fmla="*/ 3 w 60"/>
                    <a:gd name="T29" fmla="*/ 58 h 98"/>
                    <a:gd name="T30" fmla="*/ 3 w 60"/>
                    <a:gd name="T31" fmla="*/ 66 h 98"/>
                    <a:gd name="T32" fmla="*/ 2 w 60"/>
                    <a:gd name="T33" fmla="*/ 75 h 98"/>
                    <a:gd name="T34" fmla="*/ 2 w 60"/>
                    <a:gd name="T35" fmla="*/ 83 h 98"/>
                    <a:gd name="T36" fmla="*/ 3 w 60"/>
                    <a:gd name="T37" fmla="*/ 83 h 98"/>
                    <a:gd name="T38" fmla="*/ 5 w 60"/>
                    <a:gd name="T39" fmla="*/ 81 h 98"/>
                    <a:gd name="T40" fmla="*/ 5 w 60"/>
                    <a:gd name="T41" fmla="*/ 77 h 98"/>
                    <a:gd name="T42" fmla="*/ 9 w 60"/>
                    <a:gd name="T43" fmla="*/ 73 h 98"/>
                    <a:gd name="T44" fmla="*/ 11 w 60"/>
                    <a:gd name="T45" fmla="*/ 83 h 98"/>
                    <a:gd name="T46" fmla="*/ 11 w 60"/>
                    <a:gd name="T47" fmla="*/ 96 h 98"/>
                    <a:gd name="T48" fmla="*/ 13 w 60"/>
                    <a:gd name="T49" fmla="*/ 96 h 98"/>
                    <a:gd name="T50" fmla="*/ 17 w 60"/>
                    <a:gd name="T51" fmla="*/ 96 h 98"/>
                    <a:gd name="T52" fmla="*/ 20 w 60"/>
                    <a:gd name="T53" fmla="*/ 96 h 98"/>
                    <a:gd name="T54" fmla="*/ 26 w 60"/>
                    <a:gd name="T55" fmla="*/ 98 h 98"/>
                    <a:gd name="T56" fmla="*/ 32 w 60"/>
                    <a:gd name="T57" fmla="*/ 94 h 98"/>
                    <a:gd name="T58" fmla="*/ 41 w 60"/>
                    <a:gd name="T59" fmla="*/ 90 h 98"/>
                    <a:gd name="T60" fmla="*/ 47 w 60"/>
                    <a:gd name="T61" fmla="*/ 90 h 98"/>
                    <a:gd name="T62" fmla="*/ 50 w 60"/>
                    <a:gd name="T63" fmla="*/ 88 h 98"/>
                    <a:gd name="T64" fmla="*/ 50 w 60"/>
                    <a:gd name="T65" fmla="*/ 86 h 98"/>
                    <a:gd name="T66" fmla="*/ 52 w 60"/>
                    <a:gd name="T67" fmla="*/ 84 h 98"/>
                    <a:gd name="T68" fmla="*/ 54 w 60"/>
                    <a:gd name="T69" fmla="*/ 77 h 98"/>
                    <a:gd name="T70" fmla="*/ 49 w 60"/>
                    <a:gd name="T71" fmla="*/ 73 h 98"/>
                    <a:gd name="T72" fmla="*/ 43 w 60"/>
                    <a:gd name="T73" fmla="*/ 68 h 98"/>
                    <a:gd name="T74" fmla="*/ 41 w 60"/>
                    <a:gd name="T75" fmla="*/ 58 h 98"/>
                    <a:gd name="T76" fmla="*/ 43 w 60"/>
                    <a:gd name="T77" fmla="*/ 58 h 98"/>
                    <a:gd name="T78" fmla="*/ 43 w 60"/>
                    <a:gd name="T79" fmla="*/ 53 h 98"/>
                    <a:gd name="T80" fmla="*/ 47 w 60"/>
                    <a:gd name="T81" fmla="*/ 49 h 98"/>
                    <a:gd name="T82" fmla="*/ 54 w 60"/>
                    <a:gd name="T83" fmla="*/ 47 h 98"/>
                    <a:gd name="T84" fmla="*/ 58 w 60"/>
                    <a:gd name="T85" fmla="*/ 43 h 98"/>
                    <a:gd name="T86" fmla="*/ 60 w 60"/>
                    <a:gd name="T87" fmla="*/ 36 h 98"/>
                    <a:gd name="T88" fmla="*/ 58 w 60"/>
                    <a:gd name="T89" fmla="*/ 34 h 98"/>
                    <a:gd name="T90" fmla="*/ 54 w 60"/>
                    <a:gd name="T91" fmla="*/ 30 h 98"/>
                    <a:gd name="T92" fmla="*/ 47 w 60"/>
                    <a:gd name="T93" fmla="*/ 28 h 98"/>
                    <a:gd name="T94" fmla="*/ 43 w 60"/>
                    <a:gd name="T95" fmla="*/ 28 h 98"/>
                    <a:gd name="T96" fmla="*/ 37 w 60"/>
                    <a:gd name="T97" fmla="*/ 34 h 98"/>
                    <a:gd name="T98" fmla="*/ 32 w 60"/>
                    <a:gd name="T99" fmla="*/ 39 h 98"/>
                    <a:gd name="T100" fmla="*/ 28 w 60"/>
                    <a:gd name="T101" fmla="*/ 39 h 98"/>
                    <a:gd name="T102" fmla="*/ 28 w 60"/>
                    <a:gd name="T103" fmla="*/ 32 h 98"/>
                    <a:gd name="T104" fmla="*/ 28 w 60"/>
                    <a:gd name="T105" fmla="*/ 24 h 98"/>
                    <a:gd name="T106" fmla="*/ 28 w 60"/>
                    <a:gd name="T107" fmla="*/ 24 h 98"/>
                    <a:gd name="T108" fmla="*/ 24 w 60"/>
                    <a:gd name="T109" fmla="*/ 21 h 98"/>
                    <a:gd name="T110" fmla="*/ 24 w 60"/>
                    <a:gd name="T111" fmla="*/ 15 h 98"/>
                    <a:gd name="T112" fmla="*/ 24 w 60"/>
                    <a:gd name="T113" fmla="*/ 13 h 98"/>
                    <a:gd name="T114" fmla="*/ 26 w 60"/>
                    <a:gd name="T115" fmla="*/ 8 h 98"/>
                    <a:gd name="T116" fmla="*/ 24 w 60"/>
                    <a:gd name="T117" fmla="*/ 4 h 98"/>
                    <a:gd name="T118" fmla="*/ 19 w 60"/>
                    <a:gd name="T119" fmla="*/ 0 h 98"/>
                    <a:gd name="T120" fmla="*/ 11 w 60"/>
                    <a:gd name="T121" fmla="*/ 4 h 9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0"/>
                    <a:gd name="T184" fmla="*/ 0 h 98"/>
                    <a:gd name="T185" fmla="*/ 60 w 60"/>
                    <a:gd name="T186" fmla="*/ 98 h 9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0" h="98">
                      <a:moveTo>
                        <a:pt x="11" y="4"/>
                      </a:moveTo>
                      <a:lnTo>
                        <a:pt x="9" y="6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5" y="11"/>
                      </a:lnTo>
                      <a:lnTo>
                        <a:pt x="3" y="13"/>
                      </a:lnTo>
                      <a:lnTo>
                        <a:pt x="2" y="15"/>
                      </a:lnTo>
                      <a:lnTo>
                        <a:pt x="3" y="19"/>
                      </a:lnTo>
                      <a:lnTo>
                        <a:pt x="3" y="23"/>
                      </a:lnTo>
                      <a:lnTo>
                        <a:pt x="2" y="26"/>
                      </a:lnTo>
                      <a:lnTo>
                        <a:pt x="2" y="28"/>
                      </a:lnTo>
                      <a:lnTo>
                        <a:pt x="0" y="30"/>
                      </a:lnTo>
                      <a:lnTo>
                        <a:pt x="2" y="32"/>
                      </a:lnTo>
                      <a:lnTo>
                        <a:pt x="2" y="34"/>
                      </a:lnTo>
                      <a:lnTo>
                        <a:pt x="2" y="36"/>
                      </a:lnTo>
                      <a:lnTo>
                        <a:pt x="5" y="34"/>
                      </a:lnTo>
                      <a:lnTo>
                        <a:pt x="7" y="34"/>
                      </a:lnTo>
                      <a:lnTo>
                        <a:pt x="5" y="38"/>
                      </a:lnTo>
                      <a:lnTo>
                        <a:pt x="7" y="39"/>
                      </a:lnTo>
                      <a:lnTo>
                        <a:pt x="7" y="43"/>
                      </a:lnTo>
                      <a:lnTo>
                        <a:pt x="7" y="47"/>
                      </a:lnTo>
                      <a:lnTo>
                        <a:pt x="7" y="51"/>
                      </a:lnTo>
                      <a:lnTo>
                        <a:pt x="5" y="56"/>
                      </a:lnTo>
                      <a:lnTo>
                        <a:pt x="5" y="54"/>
                      </a:lnTo>
                      <a:lnTo>
                        <a:pt x="7" y="54"/>
                      </a:lnTo>
                      <a:lnTo>
                        <a:pt x="5" y="54"/>
                      </a:lnTo>
                      <a:lnTo>
                        <a:pt x="3" y="56"/>
                      </a:lnTo>
                      <a:lnTo>
                        <a:pt x="3" y="58"/>
                      </a:lnTo>
                      <a:lnTo>
                        <a:pt x="3" y="62"/>
                      </a:lnTo>
                      <a:lnTo>
                        <a:pt x="3" y="66"/>
                      </a:lnTo>
                      <a:lnTo>
                        <a:pt x="3" y="69"/>
                      </a:lnTo>
                      <a:lnTo>
                        <a:pt x="2" y="75"/>
                      </a:lnTo>
                      <a:lnTo>
                        <a:pt x="2" y="79"/>
                      </a:lnTo>
                      <a:lnTo>
                        <a:pt x="2" y="83"/>
                      </a:lnTo>
                      <a:lnTo>
                        <a:pt x="3" y="84"/>
                      </a:lnTo>
                      <a:lnTo>
                        <a:pt x="3" y="83"/>
                      </a:lnTo>
                      <a:lnTo>
                        <a:pt x="5" y="81"/>
                      </a:lnTo>
                      <a:lnTo>
                        <a:pt x="5" y="79"/>
                      </a:lnTo>
                      <a:lnTo>
                        <a:pt x="5" y="77"/>
                      </a:lnTo>
                      <a:lnTo>
                        <a:pt x="7" y="75"/>
                      </a:lnTo>
                      <a:lnTo>
                        <a:pt x="9" y="73"/>
                      </a:lnTo>
                      <a:lnTo>
                        <a:pt x="11" y="77"/>
                      </a:lnTo>
                      <a:lnTo>
                        <a:pt x="11" y="83"/>
                      </a:lnTo>
                      <a:lnTo>
                        <a:pt x="13" y="88"/>
                      </a:lnTo>
                      <a:lnTo>
                        <a:pt x="11" y="96"/>
                      </a:lnTo>
                      <a:lnTo>
                        <a:pt x="13" y="96"/>
                      </a:lnTo>
                      <a:lnTo>
                        <a:pt x="15" y="96"/>
                      </a:lnTo>
                      <a:lnTo>
                        <a:pt x="17" y="96"/>
                      </a:lnTo>
                      <a:lnTo>
                        <a:pt x="19" y="96"/>
                      </a:lnTo>
                      <a:lnTo>
                        <a:pt x="20" y="96"/>
                      </a:lnTo>
                      <a:lnTo>
                        <a:pt x="24" y="98"/>
                      </a:lnTo>
                      <a:lnTo>
                        <a:pt x="26" y="98"/>
                      </a:lnTo>
                      <a:lnTo>
                        <a:pt x="28" y="96"/>
                      </a:lnTo>
                      <a:lnTo>
                        <a:pt x="32" y="94"/>
                      </a:lnTo>
                      <a:lnTo>
                        <a:pt x="37" y="92"/>
                      </a:lnTo>
                      <a:lnTo>
                        <a:pt x="41" y="90"/>
                      </a:lnTo>
                      <a:lnTo>
                        <a:pt x="45" y="90"/>
                      </a:lnTo>
                      <a:lnTo>
                        <a:pt x="47" y="90"/>
                      </a:lnTo>
                      <a:lnTo>
                        <a:pt x="49" y="88"/>
                      </a:lnTo>
                      <a:lnTo>
                        <a:pt x="50" y="88"/>
                      </a:lnTo>
                      <a:lnTo>
                        <a:pt x="50" y="86"/>
                      </a:lnTo>
                      <a:lnTo>
                        <a:pt x="52" y="86"/>
                      </a:lnTo>
                      <a:lnTo>
                        <a:pt x="52" y="84"/>
                      </a:lnTo>
                      <a:lnTo>
                        <a:pt x="54" y="81"/>
                      </a:lnTo>
                      <a:lnTo>
                        <a:pt x="54" y="77"/>
                      </a:lnTo>
                      <a:lnTo>
                        <a:pt x="52" y="75"/>
                      </a:lnTo>
                      <a:lnTo>
                        <a:pt x="49" y="73"/>
                      </a:lnTo>
                      <a:lnTo>
                        <a:pt x="45" y="71"/>
                      </a:lnTo>
                      <a:lnTo>
                        <a:pt x="43" y="68"/>
                      </a:lnTo>
                      <a:lnTo>
                        <a:pt x="41" y="64"/>
                      </a:lnTo>
                      <a:lnTo>
                        <a:pt x="41" y="58"/>
                      </a:lnTo>
                      <a:lnTo>
                        <a:pt x="43" y="58"/>
                      </a:lnTo>
                      <a:lnTo>
                        <a:pt x="43" y="54"/>
                      </a:lnTo>
                      <a:lnTo>
                        <a:pt x="43" y="53"/>
                      </a:lnTo>
                      <a:lnTo>
                        <a:pt x="45" y="51"/>
                      </a:lnTo>
                      <a:lnTo>
                        <a:pt x="47" y="49"/>
                      </a:lnTo>
                      <a:lnTo>
                        <a:pt x="50" y="47"/>
                      </a:lnTo>
                      <a:lnTo>
                        <a:pt x="54" y="47"/>
                      </a:lnTo>
                      <a:lnTo>
                        <a:pt x="56" y="45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60" y="36"/>
                      </a:lnTo>
                      <a:lnTo>
                        <a:pt x="60" y="34"/>
                      </a:lnTo>
                      <a:lnTo>
                        <a:pt x="58" y="34"/>
                      </a:lnTo>
                      <a:lnTo>
                        <a:pt x="56" y="32"/>
                      </a:lnTo>
                      <a:lnTo>
                        <a:pt x="54" y="30"/>
                      </a:lnTo>
                      <a:lnTo>
                        <a:pt x="50" y="28"/>
                      </a:lnTo>
                      <a:lnTo>
                        <a:pt x="47" y="28"/>
                      </a:lnTo>
                      <a:lnTo>
                        <a:pt x="45" y="26"/>
                      </a:lnTo>
                      <a:lnTo>
                        <a:pt x="43" y="28"/>
                      </a:lnTo>
                      <a:lnTo>
                        <a:pt x="39" y="30"/>
                      </a:lnTo>
                      <a:lnTo>
                        <a:pt x="37" y="34"/>
                      </a:lnTo>
                      <a:lnTo>
                        <a:pt x="34" y="36"/>
                      </a:lnTo>
                      <a:lnTo>
                        <a:pt x="32" y="39"/>
                      </a:lnTo>
                      <a:lnTo>
                        <a:pt x="30" y="39"/>
                      </a:lnTo>
                      <a:lnTo>
                        <a:pt x="28" y="39"/>
                      </a:lnTo>
                      <a:lnTo>
                        <a:pt x="28" y="36"/>
                      </a:lnTo>
                      <a:lnTo>
                        <a:pt x="28" y="32"/>
                      </a:lnTo>
                      <a:lnTo>
                        <a:pt x="28" y="28"/>
                      </a:lnTo>
                      <a:lnTo>
                        <a:pt x="28" y="24"/>
                      </a:lnTo>
                      <a:lnTo>
                        <a:pt x="26" y="24"/>
                      </a:lnTo>
                      <a:lnTo>
                        <a:pt x="24" y="21"/>
                      </a:lnTo>
                      <a:lnTo>
                        <a:pt x="24" y="19"/>
                      </a:lnTo>
                      <a:lnTo>
                        <a:pt x="24" y="15"/>
                      </a:lnTo>
                      <a:lnTo>
                        <a:pt x="24" y="13"/>
                      </a:lnTo>
                      <a:lnTo>
                        <a:pt x="26" y="11"/>
                      </a:lnTo>
                      <a:lnTo>
                        <a:pt x="26" y="8"/>
                      </a:lnTo>
                      <a:lnTo>
                        <a:pt x="26" y="6"/>
                      </a:lnTo>
                      <a:lnTo>
                        <a:pt x="24" y="4"/>
                      </a:lnTo>
                      <a:lnTo>
                        <a:pt x="22" y="2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C28C61C-67D3-4FE5-8CDB-39D8038C62D9}"/>
                  </a:ext>
                </a:extLst>
              </p:cNvPr>
              <p:cNvGrpSpPr/>
              <p:nvPr/>
            </p:nvGrpSpPr>
            <p:grpSpPr>
              <a:xfrm>
                <a:off x="2269107" y="3820155"/>
                <a:ext cx="266874" cy="191483"/>
                <a:chOff x="2269107" y="3820155"/>
                <a:chExt cx="266874" cy="191483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CB366D15-13CC-44E3-8578-423066A6E9E0}"/>
                    </a:ext>
                  </a:extLst>
                </p:cNvPr>
                <p:cNvSpPr/>
                <p:nvPr/>
              </p:nvSpPr>
              <p:spPr>
                <a:xfrm>
                  <a:off x="2439754" y="3820155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B87F6B6A-7652-424E-958E-5D2C12B0913F}"/>
                    </a:ext>
                  </a:extLst>
                </p:cNvPr>
                <p:cNvSpPr/>
                <p:nvPr/>
              </p:nvSpPr>
              <p:spPr>
                <a:xfrm>
                  <a:off x="2269107" y="3915411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C5DA1FAD-7BB0-4C1C-9F8D-5BA5AAE7EC1B}"/>
                  </a:ext>
                </a:extLst>
              </p:cNvPr>
              <p:cNvGrpSpPr/>
              <p:nvPr/>
            </p:nvGrpSpPr>
            <p:grpSpPr>
              <a:xfrm>
                <a:off x="2832757" y="4853766"/>
                <a:ext cx="238113" cy="212659"/>
                <a:chOff x="2832757" y="4853766"/>
                <a:chExt cx="238113" cy="212659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55CBE459-F3DE-41BF-963F-263B69462829}"/>
                    </a:ext>
                  </a:extLst>
                </p:cNvPr>
                <p:cNvSpPr/>
                <p:nvPr/>
              </p:nvSpPr>
              <p:spPr>
                <a:xfrm>
                  <a:off x="2974643" y="4853766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14A64848-AA3A-45C2-970E-EF2C8D2AE511}"/>
                    </a:ext>
                  </a:extLst>
                </p:cNvPr>
                <p:cNvSpPr/>
                <p:nvPr/>
              </p:nvSpPr>
              <p:spPr>
                <a:xfrm>
                  <a:off x="2832757" y="4970198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41753434-ABCE-4A7E-944C-A13BDD311AE1}"/>
                  </a:ext>
                </a:extLst>
              </p:cNvPr>
              <p:cNvGrpSpPr/>
              <p:nvPr/>
            </p:nvGrpSpPr>
            <p:grpSpPr>
              <a:xfrm>
                <a:off x="5843535" y="5638443"/>
                <a:ext cx="294882" cy="345936"/>
                <a:chOff x="5843535" y="5638443"/>
                <a:chExt cx="294882" cy="345936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50855038-1A8D-430A-82C2-142110038240}"/>
                    </a:ext>
                  </a:extLst>
                </p:cNvPr>
                <p:cNvSpPr/>
                <p:nvPr/>
              </p:nvSpPr>
              <p:spPr>
                <a:xfrm>
                  <a:off x="5916797" y="5638443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A01742D3-3B46-4B66-9E5C-70F5F5CDE38C}"/>
                    </a:ext>
                  </a:extLst>
                </p:cNvPr>
                <p:cNvSpPr/>
                <p:nvPr/>
              </p:nvSpPr>
              <p:spPr>
                <a:xfrm>
                  <a:off x="5843535" y="5765495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CDA4623-F6DB-4D20-9133-CC0928A6657E}"/>
                    </a:ext>
                  </a:extLst>
                </p:cNvPr>
                <p:cNvSpPr/>
                <p:nvPr/>
              </p:nvSpPr>
              <p:spPr>
                <a:xfrm>
                  <a:off x="6037450" y="5705762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6BEBBC7C-EA4E-4491-8E65-C5BAAB06CEB9}"/>
                    </a:ext>
                  </a:extLst>
                </p:cNvPr>
                <p:cNvSpPr/>
                <p:nvPr/>
              </p:nvSpPr>
              <p:spPr>
                <a:xfrm>
                  <a:off x="5911143" y="5888152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F30E0B2-144C-41D4-A542-B227A350EDF5}"/>
                    </a:ext>
                  </a:extLst>
                </p:cNvPr>
                <p:cNvSpPr/>
                <p:nvPr/>
              </p:nvSpPr>
              <p:spPr>
                <a:xfrm>
                  <a:off x="6042190" y="5841378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3CA7CB0-B789-4796-A392-92CF647741AE}"/>
                  </a:ext>
                </a:extLst>
              </p:cNvPr>
              <p:cNvSpPr/>
              <p:nvPr/>
            </p:nvSpPr>
            <p:spPr>
              <a:xfrm>
                <a:off x="9195236" y="3290049"/>
                <a:ext cx="96227" cy="962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F30D51-80BF-4613-A202-18E33003627C}"/>
                  </a:ext>
                </a:extLst>
              </p:cNvPr>
              <p:cNvGrpSpPr/>
              <p:nvPr/>
            </p:nvGrpSpPr>
            <p:grpSpPr>
              <a:xfrm rot="20978924">
                <a:off x="8584216" y="5973914"/>
                <a:ext cx="311485" cy="408208"/>
                <a:chOff x="8584216" y="5973914"/>
                <a:chExt cx="311485" cy="408208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795F2175-DC8F-466A-9EF0-D73BD4D7CE2D}"/>
                    </a:ext>
                  </a:extLst>
                </p:cNvPr>
                <p:cNvSpPr/>
                <p:nvPr/>
              </p:nvSpPr>
              <p:spPr>
                <a:xfrm>
                  <a:off x="8692975" y="5973914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153279C-88CD-4105-9902-91A3FF0649F0}"/>
                    </a:ext>
                  </a:extLst>
                </p:cNvPr>
                <p:cNvSpPr/>
                <p:nvPr/>
              </p:nvSpPr>
              <p:spPr>
                <a:xfrm>
                  <a:off x="8584217" y="6060723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C6D376C-0115-4F86-9444-30E2854881B6}"/>
                    </a:ext>
                  </a:extLst>
                </p:cNvPr>
                <p:cNvSpPr/>
                <p:nvPr/>
              </p:nvSpPr>
              <p:spPr>
                <a:xfrm>
                  <a:off x="8799474" y="6060722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BD2E9A59-5E11-4FF3-AA53-A0BFADA62587}"/>
                    </a:ext>
                  </a:extLst>
                </p:cNvPr>
                <p:cNvSpPr/>
                <p:nvPr/>
              </p:nvSpPr>
              <p:spPr>
                <a:xfrm>
                  <a:off x="8584216" y="6202880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ABE20DB-E699-4155-A9DD-FA77798EED96}"/>
                    </a:ext>
                  </a:extLst>
                </p:cNvPr>
                <p:cNvSpPr/>
                <p:nvPr/>
              </p:nvSpPr>
              <p:spPr>
                <a:xfrm>
                  <a:off x="8799473" y="6202880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71622CF9-49EF-44E9-B452-06E3C0C0E10C}"/>
                    </a:ext>
                  </a:extLst>
                </p:cNvPr>
                <p:cNvSpPr/>
                <p:nvPr/>
              </p:nvSpPr>
              <p:spPr>
                <a:xfrm>
                  <a:off x="8691844" y="6285895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F64B3D6-024B-472F-8B51-D512E35E86A4}"/>
                </a:ext>
              </a:extLst>
            </p:cNvPr>
            <p:cNvGrpSpPr/>
            <p:nvPr/>
          </p:nvGrpSpPr>
          <p:grpSpPr>
            <a:xfrm>
              <a:off x="351185" y="3260517"/>
              <a:ext cx="1999292" cy="576692"/>
              <a:chOff x="351185" y="3260517"/>
              <a:chExt cx="1999292" cy="576692"/>
            </a:xfrm>
          </p:grpSpPr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D97A4550-4B55-43C1-B604-BEFB0471D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710" y="3438443"/>
                <a:ext cx="788767" cy="398766"/>
              </a:xfrm>
              <a:prstGeom prst="bentConnector3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E6D6828-8F87-46F5-AC5E-82F68C9237AA}"/>
                  </a:ext>
                </a:extLst>
              </p:cNvPr>
              <p:cNvSpPr txBox="1"/>
              <p:nvPr/>
            </p:nvSpPr>
            <p:spPr>
              <a:xfrm>
                <a:off x="351185" y="3260517"/>
                <a:ext cx="12485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Palo Alto, CA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E02B230-33B9-4858-9C8B-F78C69CCAEF9}"/>
                </a:ext>
              </a:extLst>
            </p:cNvPr>
            <p:cNvGrpSpPr/>
            <p:nvPr/>
          </p:nvGrpSpPr>
          <p:grpSpPr>
            <a:xfrm>
              <a:off x="996382" y="4894911"/>
              <a:ext cx="1876650" cy="532687"/>
              <a:chOff x="554408" y="3741634"/>
              <a:chExt cx="1876650" cy="532687"/>
            </a:xfrm>
          </p:grpSpPr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5DD29CD9-6DB2-45EC-999E-BBAB631321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2879" y="3741634"/>
                <a:ext cx="588179" cy="363410"/>
              </a:xfrm>
              <a:prstGeom prst="bentConnector3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8F62F0-2E45-45C8-B626-5E2CAB0C3DC0}"/>
                  </a:ext>
                </a:extLst>
              </p:cNvPr>
              <p:cNvSpPr txBox="1"/>
              <p:nvPr/>
            </p:nvSpPr>
            <p:spPr>
              <a:xfrm>
                <a:off x="554408" y="3935767"/>
                <a:ext cx="13320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San Diego, CA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3E5E0EF-BF20-450D-B9D6-9F9308B859AE}"/>
                </a:ext>
              </a:extLst>
            </p:cNvPr>
            <p:cNvGrpSpPr/>
            <p:nvPr/>
          </p:nvGrpSpPr>
          <p:grpSpPr>
            <a:xfrm>
              <a:off x="4096185" y="5907582"/>
              <a:ext cx="1723568" cy="593492"/>
              <a:chOff x="818875" y="3680829"/>
              <a:chExt cx="1723568" cy="593492"/>
            </a:xfrm>
          </p:grpSpPr>
          <p:cxnSp>
            <p:nvCxnSpPr>
              <p:cNvPr id="94" name="Connector: Elbow 93">
                <a:extLst>
                  <a:ext uri="{FF2B5EF4-FFF2-40B4-BE49-F238E27FC236}">
                    <a16:creationId xmlns:a16="http://schemas.microsoft.com/office/drawing/2014/main" id="{1BCAA85E-D944-4EE5-8681-F2728ACE94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2879" y="3680829"/>
                <a:ext cx="699564" cy="424215"/>
              </a:xfrm>
              <a:prstGeom prst="bentConnector3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F41A5EC-B718-4B9A-B026-78972FEBF2F9}"/>
                  </a:ext>
                </a:extLst>
              </p:cNvPr>
              <p:cNvSpPr txBox="1"/>
              <p:nvPr/>
            </p:nvSpPr>
            <p:spPr>
              <a:xfrm>
                <a:off x="818875" y="3935767"/>
                <a:ext cx="10143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Austin, TX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336EF30-4872-4F3B-B135-E155E22CFB69}"/>
                </a:ext>
              </a:extLst>
            </p:cNvPr>
            <p:cNvGrpSpPr/>
            <p:nvPr/>
          </p:nvGrpSpPr>
          <p:grpSpPr>
            <a:xfrm>
              <a:off x="9367671" y="2867083"/>
              <a:ext cx="2197951" cy="463055"/>
              <a:chOff x="-177415" y="4205822"/>
              <a:chExt cx="2197951" cy="463055"/>
            </a:xfrm>
          </p:grpSpPr>
          <p:cxnSp>
            <p:nvCxnSpPr>
              <p:cNvPr id="98" name="Connector: Elbow 97">
                <a:extLst>
                  <a:ext uri="{FF2B5EF4-FFF2-40B4-BE49-F238E27FC236}">
                    <a16:creationId xmlns:a16="http://schemas.microsoft.com/office/drawing/2014/main" id="{1ED34D58-92D7-4374-9132-6A3E3EB09F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77415" y="4368673"/>
                <a:ext cx="867362" cy="300204"/>
              </a:xfrm>
              <a:prstGeom prst="bentConnector3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88723C7-DBC6-4304-9FCA-CE36993FF6AA}"/>
                  </a:ext>
                </a:extLst>
              </p:cNvPr>
              <p:cNvSpPr txBox="1"/>
              <p:nvPr/>
            </p:nvSpPr>
            <p:spPr>
              <a:xfrm>
                <a:off x="718898" y="4205822"/>
                <a:ext cx="1301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New York, NY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EC57DAA-DD73-4E72-874E-B5A3F8EF6625}"/>
                </a:ext>
              </a:extLst>
            </p:cNvPr>
            <p:cNvGrpSpPr/>
            <p:nvPr/>
          </p:nvGrpSpPr>
          <p:grpSpPr>
            <a:xfrm>
              <a:off x="8926864" y="6141233"/>
              <a:ext cx="1682278" cy="524143"/>
              <a:chOff x="-177415" y="4668877"/>
              <a:chExt cx="1682278" cy="524143"/>
            </a:xfrm>
          </p:grpSpPr>
          <p:cxnSp>
            <p:nvCxnSpPr>
              <p:cNvPr id="103" name="Connector: Elbow 102">
                <a:extLst>
                  <a:ext uri="{FF2B5EF4-FFF2-40B4-BE49-F238E27FC236}">
                    <a16:creationId xmlns:a16="http://schemas.microsoft.com/office/drawing/2014/main" id="{F0D8E5BD-84C5-407E-8405-68DDE68E3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77415" y="4668877"/>
                <a:ext cx="671702" cy="359458"/>
              </a:xfrm>
              <a:prstGeom prst="bentConnector3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EB1197F-7174-48F1-A02C-66ED86C8509B}"/>
                  </a:ext>
                </a:extLst>
              </p:cNvPr>
              <p:cNvSpPr txBox="1"/>
              <p:nvPr/>
            </p:nvSpPr>
            <p:spPr>
              <a:xfrm>
                <a:off x="512284" y="4854466"/>
                <a:ext cx="9925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Miami, FL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961553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cxnSpLocks/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64686" y="2061642"/>
            <a:ext cx="17075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9600" spc="600" dirty="0">
                <a:solidFill>
                  <a:prstClr val="white"/>
                </a:solidFill>
                <a:latin typeface="Century" panose="02040604050505020304" pitchFamily="18" charset="0"/>
                <a:ea typeface="Ebrima" panose="02000000000000000000" pitchFamily="2" charset="0"/>
                <a:cs typeface="Ebrima" panose="02000000000000000000" pitchFamily="2" charset="0"/>
              </a:rPr>
              <a:t>04</a:t>
            </a:r>
            <a:endParaRPr lang="zh-CN" altLang="en-US" sz="9600" spc="600" dirty="0">
              <a:solidFill>
                <a:prstClr val="white"/>
              </a:solidFill>
              <a:latin typeface="Century" panose="02040604050505020304" pitchFamily="18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995F7-C80B-4F27-8EAD-B0A33123CA52}"/>
              </a:ext>
            </a:extLst>
          </p:cNvPr>
          <p:cNvSpPr txBox="1"/>
          <p:nvPr/>
        </p:nvSpPr>
        <p:spPr>
          <a:xfrm>
            <a:off x="3932708" y="3361361"/>
            <a:ext cx="3756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tantia" panose="02030602050306030303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8525300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C30888-0DE8-44A1-A34F-31756469D5C8}"/>
              </a:ext>
            </a:extLst>
          </p:cNvPr>
          <p:cNvGrpSpPr/>
          <p:nvPr/>
        </p:nvGrpSpPr>
        <p:grpSpPr>
          <a:xfrm>
            <a:off x="-20123" y="-9613"/>
            <a:ext cx="12210537" cy="6945419"/>
            <a:chOff x="-20123" y="-9613"/>
            <a:chExt cx="12210537" cy="6945419"/>
          </a:xfrm>
        </p:grpSpPr>
        <p:grpSp>
          <p:nvGrpSpPr>
            <p:cNvPr id="4" name="组合 4">
              <a:extLst>
                <a:ext uri="{FF2B5EF4-FFF2-40B4-BE49-F238E27FC236}">
                  <a16:creationId xmlns:a16="http://schemas.microsoft.com/office/drawing/2014/main" id="{BD1D933F-2BC3-4E16-95D5-F1A40168274F}"/>
                </a:ext>
              </a:extLst>
            </p:cNvPr>
            <p:cNvGrpSpPr/>
            <p:nvPr/>
          </p:nvGrpSpPr>
          <p:grpSpPr>
            <a:xfrm>
              <a:off x="1" y="0"/>
              <a:ext cx="12190413" cy="6935806"/>
              <a:chOff x="0" y="0"/>
              <a:chExt cx="12192000" cy="6934200"/>
            </a:xfrm>
          </p:grpSpPr>
          <p:pic>
            <p:nvPicPr>
              <p:cNvPr id="5" name="图片 5">
                <a:extLst>
                  <a:ext uri="{FF2B5EF4-FFF2-40B4-BE49-F238E27FC236}">
                    <a16:creationId xmlns:a16="http://schemas.microsoft.com/office/drawing/2014/main" id="{6AD47DC7-C459-49D4-93D2-0CE1ACB77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0"/>
                <a:ext cx="12191999" cy="6934200"/>
              </a:xfrm>
              <a:prstGeom prst="rect">
                <a:avLst/>
              </a:prstGeom>
            </p:spPr>
          </p:pic>
          <p:sp>
            <p:nvSpPr>
              <p:cNvPr id="6" name="矩形 6">
                <a:extLst>
                  <a:ext uri="{FF2B5EF4-FFF2-40B4-BE49-F238E27FC236}">
                    <a16:creationId xmlns:a16="http://schemas.microsoft.com/office/drawing/2014/main" id="{9ABA2ABA-4BC2-4DC8-AFCA-0CE9FC0359AA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6934199"/>
              </a:xfrm>
              <a:prstGeom prst="rect">
                <a:avLst/>
              </a:prstGeom>
              <a:solidFill>
                <a:schemeClr val="tx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矩形 6">
              <a:extLst>
                <a:ext uri="{FF2B5EF4-FFF2-40B4-BE49-F238E27FC236}">
                  <a16:creationId xmlns:a16="http://schemas.microsoft.com/office/drawing/2014/main" id="{1C456D58-5242-45D6-AE00-0FFFF7EB20CD}"/>
                </a:ext>
              </a:extLst>
            </p:cNvPr>
            <p:cNvSpPr/>
            <p:nvPr/>
          </p:nvSpPr>
          <p:spPr>
            <a:xfrm>
              <a:off x="-20123" y="-9613"/>
              <a:ext cx="12190413" cy="693580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CB64AFEE-597F-420A-8D33-DCC6EEC3F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412" l="0" r="90000">
                        <a14:foregroundMark x1="14182" y1="94118" x2="14182" y2="94118"/>
                        <a14:foregroundMark x1="8909" y1="10588" x2="8909" y2="10588"/>
                        <a14:foregroundMark x1="3455" y1="10588" x2="3455" y2="10588"/>
                        <a14:backgroundMark x1="1091" y1="2353" x2="1091" y2="2353"/>
                        <a14:backgroundMark x1="1818" y1="1176" x2="1818" y2="1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45449"/>
          <a:stretch/>
        </p:blipFill>
        <p:spPr bwMode="auto">
          <a:xfrm flipH="1">
            <a:off x="7304497" y="0"/>
            <a:ext cx="4896377" cy="693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9214C0-B7F2-4E2B-AF71-2F5E681800F0}"/>
              </a:ext>
            </a:extLst>
          </p:cNvPr>
          <p:cNvSpPr txBox="1"/>
          <p:nvPr/>
        </p:nvSpPr>
        <p:spPr>
          <a:xfrm>
            <a:off x="1918742" y="1989634"/>
            <a:ext cx="470673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it!</a:t>
            </a:r>
          </a:p>
        </p:txBody>
      </p:sp>
    </p:spTree>
    <p:extLst>
      <p:ext uri="{BB962C8B-B14F-4D97-AF65-F5344CB8AC3E}">
        <p14:creationId xmlns:p14="http://schemas.microsoft.com/office/powerpoint/2010/main" val="114630572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17259A6-0EC4-4AF4-BFAD-237190EBBEEE}"/>
              </a:ext>
            </a:extLst>
          </p:cNvPr>
          <p:cNvGrpSpPr/>
          <p:nvPr/>
        </p:nvGrpSpPr>
        <p:grpSpPr>
          <a:xfrm>
            <a:off x="-56492" y="-22017"/>
            <a:ext cx="12303395" cy="8249932"/>
            <a:chOff x="-48742" y="-17329"/>
            <a:chExt cx="12303395" cy="8249932"/>
          </a:xfrm>
        </p:grpSpPr>
        <p:pic>
          <p:nvPicPr>
            <p:cNvPr id="3" name="Picture 2" descr="A close up of a newspaper&#10;&#10;Description generated with high confidence">
              <a:extLst>
                <a:ext uri="{FF2B5EF4-FFF2-40B4-BE49-F238E27FC236}">
                  <a16:creationId xmlns:a16="http://schemas.microsoft.com/office/drawing/2014/main" id="{DA169EC8-B084-4133-A070-1932DDD1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742" y="-17329"/>
              <a:ext cx="12287895" cy="8191930"/>
            </a:xfrm>
            <a:prstGeom prst="rect">
              <a:avLst/>
            </a:prstGeom>
          </p:spPr>
        </p:pic>
        <p:sp>
          <p:nvSpPr>
            <p:cNvPr id="9" name="矩形 5">
              <a:extLst>
                <a:ext uri="{FF2B5EF4-FFF2-40B4-BE49-F238E27FC236}">
                  <a16:creationId xmlns:a16="http://schemas.microsoft.com/office/drawing/2014/main" id="{8190BB64-6212-4E98-B39F-5C1DFE46648C}"/>
                </a:ext>
              </a:extLst>
            </p:cNvPr>
            <p:cNvSpPr/>
            <p:nvPr/>
          </p:nvSpPr>
          <p:spPr>
            <a:xfrm>
              <a:off x="-48742" y="-17329"/>
              <a:ext cx="9024268" cy="8232601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6">
              <a:extLst>
                <a:ext uri="{FF2B5EF4-FFF2-40B4-BE49-F238E27FC236}">
                  <a16:creationId xmlns:a16="http://schemas.microsoft.com/office/drawing/2014/main" id="{62BDFC24-25F9-48F3-8F66-5715851BBA72}"/>
                </a:ext>
              </a:extLst>
            </p:cNvPr>
            <p:cNvSpPr/>
            <p:nvPr/>
          </p:nvSpPr>
          <p:spPr>
            <a:xfrm flipH="1">
              <a:off x="7967413" y="1"/>
              <a:ext cx="4287240" cy="8232602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278348-9846-40D8-BA41-7D240D8E5E26}"/>
              </a:ext>
            </a:extLst>
          </p:cNvPr>
          <p:cNvGrpSpPr/>
          <p:nvPr/>
        </p:nvGrpSpPr>
        <p:grpSpPr>
          <a:xfrm>
            <a:off x="3430337" y="3069754"/>
            <a:ext cx="8801066" cy="1296144"/>
            <a:chOff x="4367014" y="1413570"/>
            <a:chExt cx="8801066" cy="12961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153FE1-54A0-4509-A0B6-547B7FF4545D}"/>
                </a:ext>
              </a:extLst>
            </p:cNvPr>
            <p:cNvSpPr/>
            <p:nvPr/>
          </p:nvSpPr>
          <p:spPr>
            <a:xfrm>
              <a:off x="4367014" y="1413570"/>
              <a:ext cx="8801066" cy="1296144"/>
            </a:xfrm>
            <a:prstGeom prst="rect">
              <a:avLst/>
            </a:prstGeom>
            <a:solidFill>
              <a:srgbClr val="0070C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EA545-BB0C-42B4-B82C-546E093E07A1}"/>
                </a:ext>
              </a:extLst>
            </p:cNvPr>
            <p:cNvSpPr/>
            <p:nvPr/>
          </p:nvSpPr>
          <p:spPr>
            <a:xfrm>
              <a:off x="4511030" y="1629594"/>
              <a:ext cx="8657050" cy="958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The annual profit will increase almost  a million dollars on budget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It will still be profitable even in the worst case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2470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cxnSpLocks/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64686" y="2061642"/>
            <a:ext cx="17075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9600" spc="600" dirty="0">
                <a:solidFill>
                  <a:prstClr val="white"/>
                </a:solidFill>
                <a:latin typeface="Century" panose="02040604050505020304" pitchFamily="18" charset="0"/>
                <a:ea typeface="Ebrima" panose="02000000000000000000" pitchFamily="2" charset="0"/>
                <a:cs typeface="Ebrima" panose="02000000000000000000" pitchFamily="2" charset="0"/>
              </a:rPr>
              <a:t>01</a:t>
            </a:r>
            <a:endParaRPr lang="zh-CN" altLang="en-US" sz="9600" spc="600" dirty="0">
              <a:solidFill>
                <a:prstClr val="white"/>
              </a:solidFill>
              <a:latin typeface="Century" panose="02040604050505020304" pitchFamily="18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995F7-C80B-4F27-8EAD-B0A33123CA52}"/>
              </a:ext>
            </a:extLst>
          </p:cNvPr>
          <p:cNvSpPr txBox="1"/>
          <p:nvPr/>
        </p:nvSpPr>
        <p:spPr>
          <a:xfrm>
            <a:off x="3932708" y="3361361"/>
            <a:ext cx="3756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tantia" panose="02030602050306030303" pitchFamily="18" charset="0"/>
              </a:rPr>
              <a:t>Profitability</a:t>
            </a:r>
          </a:p>
        </p:txBody>
      </p:sp>
    </p:spTree>
    <p:extLst>
      <p:ext uri="{BB962C8B-B14F-4D97-AF65-F5344CB8AC3E}">
        <p14:creationId xmlns:p14="http://schemas.microsoft.com/office/powerpoint/2010/main" val="332041792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3" y="-38109"/>
            <a:ext cx="12190412" cy="69358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任意多边形 5"/>
          <p:cNvSpPr/>
          <p:nvPr/>
        </p:nvSpPr>
        <p:spPr>
          <a:xfrm rot="18177226" flipH="1">
            <a:off x="-916891" y="-721714"/>
            <a:ext cx="9217289" cy="7219092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8500" h="6883400">
                <a:moveTo>
                  <a:pt x="0" y="12700"/>
                </a:moveTo>
                <a:lnTo>
                  <a:pt x="0" y="63500"/>
                </a:lnTo>
                <a:lnTo>
                  <a:pt x="3937000" y="6883400"/>
                </a:lnTo>
                <a:lnTo>
                  <a:pt x="9588500" y="6870700"/>
                </a:lnTo>
                <a:cubicBezTo>
                  <a:pt x="9584267" y="4580467"/>
                  <a:pt x="9580033" y="2290233"/>
                  <a:pt x="9575800" y="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-38109"/>
            <a:ext cx="12226920" cy="6935806"/>
            <a:chOff x="0" y="-866091"/>
            <a:chExt cx="12192000" cy="8590180"/>
          </a:xfrm>
        </p:grpSpPr>
        <p:sp>
          <p:nvSpPr>
            <p:cNvPr id="5" name="矩形 4"/>
            <p:cNvSpPr/>
            <p:nvPr/>
          </p:nvSpPr>
          <p:spPr>
            <a:xfrm>
              <a:off x="0" y="-866090"/>
              <a:ext cx="8082116" cy="8590179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8377084" y="-866091"/>
              <a:ext cx="3814916" cy="8590179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8" name="任意多边形 7"/>
          <p:cNvSpPr/>
          <p:nvPr/>
        </p:nvSpPr>
        <p:spPr>
          <a:xfrm rot="3679798">
            <a:off x="9164739" y="3838554"/>
            <a:ext cx="3854363" cy="4568614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  <a:gd name="connsiteX0" fmla="*/ 0 w 9575800"/>
              <a:gd name="connsiteY0" fmla="*/ 12700 h 6883400"/>
              <a:gd name="connsiteX1" fmla="*/ 0 w 9575800"/>
              <a:gd name="connsiteY1" fmla="*/ 63500 h 6883400"/>
              <a:gd name="connsiteX2" fmla="*/ 3937000 w 9575800"/>
              <a:gd name="connsiteY2" fmla="*/ 6883400 h 6883400"/>
              <a:gd name="connsiteX3" fmla="*/ 9575800 w 9575800"/>
              <a:gd name="connsiteY3" fmla="*/ 0 h 6883400"/>
              <a:gd name="connsiteX4" fmla="*/ 0 w 9575800"/>
              <a:gd name="connsiteY4" fmla="*/ 12700 h 6883400"/>
              <a:gd name="connsiteX0" fmla="*/ 0 w 9575800"/>
              <a:gd name="connsiteY0" fmla="*/ 12700 h 6929760"/>
              <a:gd name="connsiteX1" fmla="*/ 0 w 9575800"/>
              <a:gd name="connsiteY1" fmla="*/ 63500 h 6929760"/>
              <a:gd name="connsiteX2" fmla="*/ 3962598 w 9575800"/>
              <a:gd name="connsiteY2" fmla="*/ 6929760 h 6929760"/>
              <a:gd name="connsiteX3" fmla="*/ 9575800 w 9575800"/>
              <a:gd name="connsiteY3" fmla="*/ 0 h 6929760"/>
              <a:gd name="connsiteX4" fmla="*/ 0 w 9575800"/>
              <a:gd name="connsiteY4" fmla="*/ 12700 h 6929760"/>
              <a:gd name="connsiteX0" fmla="*/ 0 w 5394685"/>
              <a:gd name="connsiteY0" fmla="*/ 0 h 6917060"/>
              <a:gd name="connsiteX1" fmla="*/ 0 w 5394685"/>
              <a:gd name="connsiteY1" fmla="*/ 50800 h 6917060"/>
              <a:gd name="connsiteX2" fmla="*/ 3962598 w 5394685"/>
              <a:gd name="connsiteY2" fmla="*/ 6917060 h 6917060"/>
              <a:gd name="connsiteX3" fmla="*/ 5394685 w 5394685"/>
              <a:gd name="connsiteY3" fmla="*/ 4419577 h 6917060"/>
              <a:gd name="connsiteX4" fmla="*/ 0 w 5394685"/>
              <a:gd name="connsiteY4" fmla="*/ 0 h 6917060"/>
              <a:gd name="connsiteX0" fmla="*/ 818730 w 5394685"/>
              <a:gd name="connsiteY0" fmla="*/ 395472 h 6866260"/>
              <a:gd name="connsiteX1" fmla="*/ 0 w 5394685"/>
              <a:gd name="connsiteY1" fmla="*/ 0 h 6866260"/>
              <a:gd name="connsiteX2" fmla="*/ 3962598 w 5394685"/>
              <a:gd name="connsiteY2" fmla="*/ 6866260 h 6866260"/>
              <a:gd name="connsiteX3" fmla="*/ 5394685 w 5394685"/>
              <a:gd name="connsiteY3" fmla="*/ 4368777 h 6866260"/>
              <a:gd name="connsiteX4" fmla="*/ 818730 w 5394685"/>
              <a:gd name="connsiteY4" fmla="*/ 395472 h 6866260"/>
              <a:gd name="connsiteX0" fmla="*/ 5394685 w 5394685"/>
              <a:gd name="connsiteY0" fmla="*/ 4368777 h 6866260"/>
              <a:gd name="connsiteX1" fmla="*/ 0 w 5394685"/>
              <a:gd name="connsiteY1" fmla="*/ 0 h 6866260"/>
              <a:gd name="connsiteX2" fmla="*/ 3962598 w 5394685"/>
              <a:gd name="connsiteY2" fmla="*/ 6866260 h 6866260"/>
              <a:gd name="connsiteX3" fmla="*/ 5394685 w 5394685"/>
              <a:gd name="connsiteY3" fmla="*/ 4368777 h 6866260"/>
              <a:gd name="connsiteX0" fmla="*/ 4063367 w 4063367"/>
              <a:gd name="connsiteY0" fmla="*/ 2071726 h 4569209"/>
              <a:gd name="connsiteX1" fmla="*/ 0 w 4063367"/>
              <a:gd name="connsiteY1" fmla="*/ 0 h 4569209"/>
              <a:gd name="connsiteX2" fmla="*/ 2631280 w 4063367"/>
              <a:gd name="connsiteY2" fmla="*/ 4569209 h 4569209"/>
              <a:gd name="connsiteX3" fmla="*/ 4063367 w 4063367"/>
              <a:gd name="connsiteY3" fmla="*/ 2071726 h 456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3367" h="4569209">
                <a:moveTo>
                  <a:pt x="4063367" y="2071726"/>
                </a:moveTo>
                <a:lnTo>
                  <a:pt x="0" y="0"/>
                </a:lnTo>
                <a:lnTo>
                  <a:pt x="2631280" y="4569209"/>
                </a:lnTo>
                <a:lnTo>
                  <a:pt x="4063367" y="2071726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-14513" y="-869815"/>
            <a:ext cx="1841624" cy="2844217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" fmla="*/ 14515 w 2249715"/>
              <a:gd name="connsiteY0" fmla="*/ 0 h 3468913"/>
              <a:gd name="connsiteX1" fmla="*/ 0 w 2249715"/>
              <a:gd name="connsiteY1" fmla="*/ 3468913 h 3468913"/>
              <a:gd name="connsiteX2" fmla="*/ 2249715 w 2249715"/>
              <a:gd name="connsiteY2" fmla="*/ 14514 h 3468913"/>
              <a:gd name="connsiteX3" fmla="*/ 14515 w 2249715"/>
              <a:gd name="connsiteY3" fmla="*/ 0 h 346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91148" y="2812635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" fmla="*/ 14515 w 2249715"/>
              <a:gd name="connsiteY0" fmla="*/ 0 h 3468913"/>
              <a:gd name="connsiteX1" fmla="*/ 0 w 2249715"/>
              <a:gd name="connsiteY1" fmla="*/ 3468913 h 3468913"/>
              <a:gd name="connsiteX2" fmla="*/ 2249715 w 2249715"/>
              <a:gd name="connsiteY2" fmla="*/ 14514 h 3468913"/>
              <a:gd name="connsiteX3" fmla="*/ 14515 w 2249715"/>
              <a:gd name="connsiteY3" fmla="*/ 0 h 346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617075" y="3016006"/>
            <a:ext cx="7109850" cy="1108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900" dirty="0">
                <a:ln w="0"/>
                <a:solidFill>
                  <a:prstClr val="white">
                    <a:lumMod val="85000"/>
                  </a:prstClr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Thank you</a:t>
            </a:r>
            <a:r>
              <a:rPr lang="en-US" altLang="zh-CN" sz="6600" spc="900" dirty="0">
                <a:ln w="0"/>
                <a:solidFill>
                  <a:prstClr val="white"/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 </a:t>
            </a:r>
            <a:endParaRPr lang="zh-CN" altLang="en-US" sz="6600" spc="900" dirty="0">
              <a:ln w="0"/>
              <a:solidFill>
                <a:prstClr val="white"/>
              </a:solidFill>
              <a:latin typeface="Felix Titling" panose="04060505060202020A04" pitchFamily="82" charset="0"/>
              <a:ea typeface="Yu Gothic Light" panose="020B0300000000000000" pitchFamily="34" charset="-128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856259" y="-2717133"/>
            <a:ext cx="1041756" cy="1630986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 rot="10800000">
            <a:off x="6820279" y="4173319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" fmla="*/ 14515 w 2249715"/>
              <a:gd name="connsiteY0" fmla="*/ 0 h 3468913"/>
              <a:gd name="connsiteX1" fmla="*/ 0 w 2249715"/>
              <a:gd name="connsiteY1" fmla="*/ 3468913 h 3468913"/>
              <a:gd name="connsiteX2" fmla="*/ 2249715 w 2249715"/>
              <a:gd name="connsiteY2" fmla="*/ 14514 h 3468913"/>
              <a:gd name="connsiteX3" fmla="*/ 14515 w 2249715"/>
              <a:gd name="connsiteY3" fmla="*/ 0 h 346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4" name="任意多边形 93"/>
          <p:cNvSpPr/>
          <p:nvPr/>
        </p:nvSpPr>
        <p:spPr>
          <a:xfrm flipH="1">
            <a:off x="9883647" y="4746020"/>
            <a:ext cx="5015273" cy="1573478"/>
          </a:xfrm>
          <a:custGeom>
            <a:avLst/>
            <a:gdLst>
              <a:gd name="connsiteX0" fmla="*/ 3918857 w 5015926"/>
              <a:gd name="connsiteY0" fmla="*/ 0 h 1204687"/>
              <a:gd name="connsiteX1" fmla="*/ 5015926 w 5015926"/>
              <a:gd name="connsiteY1" fmla="*/ 1204687 h 1204687"/>
              <a:gd name="connsiteX2" fmla="*/ 3918857 w 5015926"/>
              <a:gd name="connsiteY2" fmla="*/ 1204687 h 1204687"/>
              <a:gd name="connsiteX3" fmla="*/ 0 w 5015926"/>
              <a:gd name="connsiteY3" fmla="*/ 1204687 h 1204687"/>
              <a:gd name="connsiteX4" fmla="*/ 0 w 5015926"/>
              <a:gd name="connsiteY4" fmla="*/ 1 h 1204687"/>
              <a:gd name="connsiteX5" fmla="*/ 3918857 w 5015926"/>
              <a:gd name="connsiteY5" fmla="*/ 1 h 1204687"/>
              <a:gd name="connsiteX0" fmla="*/ 4083957 w 5015926"/>
              <a:gd name="connsiteY0" fmla="*/ 0 h 1204687"/>
              <a:gd name="connsiteX1" fmla="*/ 5015926 w 5015926"/>
              <a:gd name="connsiteY1" fmla="*/ 1204687 h 1204687"/>
              <a:gd name="connsiteX2" fmla="*/ 3918857 w 5015926"/>
              <a:gd name="connsiteY2" fmla="*/ 1204687 h 1204687"/>
              <a:gd name="connsiteX3" fmla="*/ 0 w 5015926"/>
              <a:gd name="connsiteY3" fmla="*/ 1204687 h 1204687"/>
              <a:gd name="connsiteX4" fmla="*/ 0 w 5015926"/>
              <a:gd name="connsiteY4" fmla="*/ 1 h 1204687"/>
              <a:gd name="connsiteX5" fmla="*/ 3918857 w 5015926"/>
              <a:gd name="connsiteY5" fmla="*/ 1 h 1204687"/>
              <a:gd name="connsiteX6" fmla="*/ 4083957 w 5015926"/>
              <a:gd name="connsiteY6" fmla="*/ 0 h 1204687"/>
              <a:gd name="connsiteX0" fmla="*/ 4045857 w 5015926"/>
              <a:gd name="connsiteY0" fmla="*/ 0 h 1204687"/>
              <a:gd name="connsiteX1" fmla="*/ 5015926 w 5015926"/>
              <a:gd name="connsiteY1" fmla="*/ 1204687 h 1204687"/>
              <a:gd name="connsiteX2" fmla="*/ 3918857 w 5015926"/>
              <a:gd name="connsiteY2" fmla="*/ 1204687 h 1204687"/>
              <a:gd name="connsiteX3" fmla="*/ 0 w 5015926"/>
              <a:gd name="connsiteY3" fmla="*/ 1204687 h 1204687"/>
              <a:gd name="connsiteX4" fmla="*/ 0 w 5015926"/>
              <a:gd name="connsiteY4" fmla="*/ 1 h 1204687"/>
              <a:gd name="connsiteX5" fmla="*/ 3918857 w 5015926"/>
              <a:gd name="connsiteY5" fmla="*/ 1 h 1204687"/>
              <a:gd name="connsiteX6" fmla="*/ 4045857 w 5015926"/>
              <a:gd name="connsiteY6" fmla="*/ 0 h 120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5926" h="1204687">
                <a:moveTo>
                  <a:pt x="4045857" y="0"/>
                </a:moveTo>
                <a:lnTo>
                  <a:pt x="5015926" y="1204687"/>
                </a:lnTo>
                <a:lnTo>
                  <a:pt x="3918857" y="1204687"/>
                </a:lnTo>
                <a:lnTo>
                  <a:pt x="0" y="1204687"/>
                </a:lnTo>
                <a:lnTo>
                  <a:pt x="0" y="1"/>
                </a:lnTo>
                <a:lnTo>
                  <a:pt x="3918857" y="1"/>
                </a:lnTo>
                <a:lnTo>
                  <a:pt x="4045857" y="0"/>
                </a:lnTo>
                <a:close/>
              </a:path>
            </a:pathLst>
          </a:custGeom>
          <a:solidFill>
            <a:schemeClr val="accent1">
              <a:lumMod val="75000"/>
              <a:alpha val="35000"/>
            </a:schemeClr>
          </a:solidFill>
          <a:ln>
            <a:solidFill>
              <a:schemeClr val="bg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-1107554" y="2812810"/>
            <a:ext cx="1911026" cy="2991924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740276" y="-2004393"/>
            <a:ext cx="1911026" cy="2991924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85398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4">
            <a:extLst>
              <a:ext uri="{FF2B5EF4-FFF2-40B4-BE49-F238E27FC236}">
                <a16:creationId xmlns:a16="http://schemas.microsoft.com/office/drawing/2014/main" id="{A82118E6-F260-4B55-923C-8F796F6D6230}"/>
              </a:ext>
            </a:extLst>
          </p:cNvPr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61" name="图片 5">
              <a:extLst>
                <a:ext uri="{FF2B5EF4-FFF2-40B4-BE49-F238E27FC236}">
                  <a16:creationId xmlns:a16="http://schemas.microsoft.com/office/drawing/2014/main" id="{F971555D-35A7-4E29-AF20-588D2EE5F0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62" name="矩形 6">
              <a:extLst>
                <a:ext uri="{FF2B5EF4-FFF2-40B4-BE49-F238E27FC236}">
                  <a16:creationId xmlns:a16="http://schemas.microsoft.com/office/drawing/2014/main" id="{8C3C7FAB-17C8-4D5E-8696-5CABA7A0780A}"/>
                </a:ext>
              </a:extLst>
            </p:cNvPr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1D3544D-3717-4E5D-92C1-6C4DB9DA5F63}"/>
              </a:ext>
            </a:extLst>
          </p:cNvPr>
          <p:cNvSpPr txBox="1"/>
          <p:nvPr/>
        </p:nvSpPr>
        <p:spPr>
          <a:xfrm>
            <a:off x="2062758" y="4297070"/>
            <a:ext cx="8445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Are short-term rentals more profitable?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96A7994-66A7-4E11-B2CB-E4DF8D6BDEC6}"/>
              </a:ext>
            </a:extLst>
          </p:cNvPr>
          <p:cNvGrpSpPr/>
          <p:nvPr/>
        </p:nvGrpSpPr>
        <p:grpSpPr>
          <a:xfrm>
            <a:off x="-3175281" y="-730101"/>
            <a:ext cx="8248638" cy="4159895"/>
            <a:chOff x="-3325326" y="-458637"/>
            <a:chExt cx="8248638" cy="4159895"/>
          </a:xfrm>
        </p:grpSpPr>
        <p:sp>
          <p:nvSpPr>
            <p:cNvPr id="42" name="等腰三角形 9">
              <a:extLst>
                <a:ext uri="{FF2B5EF4-FFF2-40B4-BE49-F238E27FC236}">
                  <a16:creationId xmlns:a16="http://schemas.microsoft.com/office/drawing/2014/main" id="{890B31C7-4A29-4F88-892B-CB0A221337B3}"/>
                </a:ext>
              </a:extLst>
            </p:cNvPr>
            <p:cNvSpPr/>
            <p:nvPr/>
          </p:nvSpPr>
          <p:spPr>
            <a:xfrm flipV="1">
              <a:off x="478891" y="-458637"/>
              <a:ext cx="4444421" cy="2560677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等腰三角形 10">
              <a:extLst>
                <a:ext uri="{FF2B5EF4-FFF2-40B4-BE49-F238E27FC236}">
                  <a16:creationId xmlns:a16="http://schemas.microsoft.com/office/drawing/2014/main" id="{773111AE-3D61-4912-BBE1-A59643A82C1E}"/>
                </a:ext>
              </a:extLst>
            </p:cNvPr>
            <p:cNvSpPr/>
            <p:nvPr/>
          </p:nvSpPr>
          <p:spPr>
            <a:xfrm flipV="1">
              <a:off x="-3325326" y="-458636"/>
              <a:ext cx="6945996" cy="4135843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44" name="直接连接符 19">
              <a:extLst>
                <a:ext uri="{FF2B5EF4-FFF2-40B4-BE49-F238E27FC236}">
                  <a16:creationId xmlns:a16="http://schemas.microsoft.com/office/drawing/2014/main" id="{9DD40E0F-B799-494F-B30D-F496DCFE55FB}"/>
                </a:ext>
              </a:extLst>
            </p:cNvPr>
            <p:cNvCxnSpPr>
              <a:endCxn id="43" idx="4"/>
            </p:cNvCxnSpPr>
            <p:nvPr/>
          </p:nvCxnSpPr>
          <p:spPr>
            <a:xfrm flipV="1">
              <a:off x="155854" y="-458635"/>
              <a:ext cx="3464817" cy="415989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9BE4AF4-4941-430D-B332-EC0654703F13}"/>
              </a:ext>
            </a:extLst>
          </p:cNvPr>
          <p:cNvGrpSpPr/>
          <p:nvPr/>
        </p:nvGrpSpPr>
        <p:grpSpPr>
          <a:xfrm>
            <a:off x="7179761" y="4005858"/>
            <a:ext cx="8114412" cy="4146152"/>
            <a:chOff x="7200705" y="3405744"/>
            <a:chExt cx="8114412" cy="4146152"/>
          </a:xfrm>
        </p:grpSpPr>
        <p:sp>
          <p:nvSpPr>
            <p:cNvPr id="45" name="等腰三角形 23">
              <a:extLst>
                <a:ext uri="{FF2B5EF4-FFF2-40B4-BE49-F238E27FC236}">
                  <a16:creationId xmlns:a16="http://schemas.microsoft.com/office/drawing/2014/main" id="{B657F5D5-EE8C-437F-BB19-547712084098}"/>
                </a:ext>
              </a:extLst>
            </p:cNvPr>
            <p:cNvSpPr/>
            <p:nvPr/>
          </p:nvSpPr>
          <p:spPr>
            <a:xfrm flipH="1">
              <a:off x="7200705" y="5004958"/>
              <a:ext cx="4444421" cy="2546938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等腰三角形 24">
              <a:extLst>
                <a:ext uri="{FF2B5EF4-FFF2-40B4-BE49-F238E27FC236}">
                  <a16:creationId xmlns:a16="http://schemas.microsoft.com/office/drawing/2014/main" id="{F0ED4C8C-4937-44DE-89EE-BA4A6477E95A}"/>
                </a:ext>
              </a:extLst>
            </p:cNvPr>
            <p:cNvSpPr/>
            <p:nvPr/>
          </p:nvSpPr>
          <p:spPr>
            <a:xfrm flipH="1">
              <a:off x="8369121" y="3429794"/>
              <a:ext cx="6945996" cy="4111793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47" name="直接连接符 26">
              <a:extLst>
                <a:ext uri="{FF2B5EF4-FFF2-40B4-BE49-F238E27FC236}">
                  <a16:creationId xmlns:a16="http://schemas.microsoft.com/office/drawing/2014/main" id="{D827F973-FC09-4DEF-9D52-A613C5E4A315}"/>
                </a:ext>
              </a:extLst>
            </p:cNvPr>
            <p:cNvCxnSpPr>
              <a:endCxn id="46" idx="4"/>
            </p:cNvCxnSpPr>
            <p:nvPr/>
          </p:nvCxnSpPr>
          <p:spPr>
            <a:xfrm flipH="1">
              <a:off x="8369121" y="3405744"/>
              <a:ext cx="3464817" cy="413584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49F975C-F11C-4A8D-81FA-BF5A31C2807F}"/>
              </a:ext>
            </a:extLst>
          </p:cNvPr>
          <p:cNvGrpSpPr/>
          <p:nvPr/>
        </p:nvGrpSpPr>
        <p:grpSpPr>
          <a:xfrm>
            <a:off x="4939131" y="1183488"/>
            <a:ext cx="2343787" cy="2980001"/>
            <a:chOff x="4923312" y="3677204"/>
            <a:chExt cx="2343787" cy="2980001"/>
          </a:xfrm>
        </p:grpSpPr>
        <p:sp>
          <p:nvSpPr>
            <p:cNvPr id="18" name="任意多边形 17"/>
            <p:cNvSpPr/>
            <p:nvPr/>
          </p:nvSpPr>
          <p:spPr>
            <a:xfrm>
              <a:off x="4923312" y="3677204"/>
              <a:ext cx="2343787" cy="2980001"/>
            </a:xfrm>
            <a:custGeom>
              <a:avLst/>
              <a:gdLst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00025 w 3524250"/>
                <a:gd name="connsiteY8" fmla="*/ 2600325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00025 w 3524250"/>
                <a:gd name="connsiteY8" fmla="*/ 2600325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00025 w 3524250"/>
                <a:gd name="connsiteY8" fmla="*/ 2600325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19075 w 3524250"/>
                <a:gd name="connsiteY8" fmla="*/ 2609850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19075 w 3524250"/>
                <a:gd name="connsiteY8" fmla="*/ 2609850 h 4448175"/>
                <a:gd name="connsiteX9" fmla="*/ 195263 w 3524250"/>
                <a:gd name="connsiteY9" fmla="*/ 2867025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19075 w 3524250"/>
                <a:gd name="connsiteY8" fmla="*/ 2609850 h 4448175"/>
                <a:gd name="connsiteX9" fmla="*/ 195263 w 3524250"/>
                <a:gd name="connsiteY9" fmla="*/ 2867025 h 4448175"/>
                <a:gd name="connsiteX10" fmla="*/ 304800 w 3524250"/>
                <a:gd name="connsiteY10" fmla="*/ 2957512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19075 w 3524250"/>
                <a:gd name="connsiteY8" fmla="*/ 2609850 h 4448175"/>
                <a:gd name="connsiteX9" fmla="*/ 195263 w 3524250"/>
                <a:gd name="connsiteY9" fmla="*/ 2867025 h 4448175"/>
                <a:gd name="connsiteX10" fmla="*/ 304800 w 3524250"/>
                <a:gd name="connsiteY10" fmla="*/ 2957512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19075 w 3524250"/>
                <a:gd name="connsiteY8" fmla="*/ 2609850 h 4448175"/>
                <a:gd name="connsiteX9" fmla="*/ 195263 w 3524250"/>
                <a:gd name="connsiteY9" fmla="*/ 2867025 h 4448175"/>
                <a:gd name="connsiteX10" fmla="*/ 304800 w 3524250"/>
                <a:gd name="connsiteY10" fmla="*/ 2957512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81535 w 3529510"/>
                <a:gd name="connsiteY0" fmla="*/ 333375 h 4448175"/>
                <a:gd name="connsiteX1" fmla="*/ 262435 w 3529510"/>
                <a:gd name="connsiteY1" fmla="*/ 866775 h 4448175"/>
                <a:gd name="connsiteX2" fmla="*/ 167185 w 3529510"/>
                <a:gd name="connsiteY2" fmla="*/ 1343025 h 4448175"/>
                <a:gd name="connsiteX3" fmla="*/ 167185 w 3529510"/>
                <a:gd name="connsiteY3" fmla="*/ 1600200 h 4448175"/>
                <a:gd name="connsiteX4" fmla="*/ 262435 w 3529510"/>
                <a:gd name="connsiteY4" fmla="*/ 1771650 h 4448175"/>
                <a:gd name="connsiteX5" fmla="*/ 262435 w 3529510"/>
                <a:gd name="connsiteY5" fmla="*/ 1885950 h 4448175"/>
                <a:gd name="connsiteX6" fmla="*/ 5260 w 3529510"/>
                <a:gd name="connsiteY6" fmla="*/ 2438400 h 4448175"/>
                <a:gd name="connsiteX7" fmla="*/ 33835 w 3529510"/>
                <a:gd name="connsiteY7" fmla="*/ 2552700 h 4448175"/>
                <a:gd name="connsiteX8" fmla="*/ 224335 w 3529510"/>
                <a:gd name="connsiteY8" fmla="*/ 2609850 h 4448175"/>
                <a:gd name="connsiteX9" fmla="*/ 200523 w 3529510"/>
                <a:gd name="connsiteY9" fmla="*/ 2867025 h 4448175"/>
                <a:gd name="connsiteX10" fmla="*/ 310060 w 3529510"/>
                <a:gd name="connsiteY10" fmla="*/ 2957512 h 4448175"/>
                <a:gd name="connsiteX11" fmla="*/ 300535 w 3529510"/>
                <a:gd name="connsiteY11" fmla="*/ 3038475 h 4448175"/>
                <a:gd name="connsiteX12" fmla="*/ 405310 w 3529510"/>
                <a:gd name="connsiteY12" fmla="*/ 3238500 h 4448175"/>
                <a:gd name="connsiteX13" fmla="*/ 386260 w 3529510"/>
                <a:gd name="connsiteY13" fmla="*/ 3476625 h 4448175"/>
                <a:gd name="connsiteX14" fmla="*/ 576760 w 3529510"/>
                <a:gd name="connsiteY14" fmla="*/ 3638550 h 4448175"/>
                <a:gd name="connsiteX15" fmla="*/ 1062535 w 3529510"/>
                <a:gd name="connsiteY15" fmla="*/ 3590925 h 4448175"/>
                <a:gd name="connsiteX16" fmla="*/ 1319710 w 3529510"/>
                <a:gd name="connsiteY16" fmla="*/ 3657600 h 4448175"/>
                <a:gd name="connsiteX17" fmla="*/ 1700710 w 3529510"/>
                <a:gd name="connsiteY17" fmla="*/ 4448175 h 4448175"/>
                <a:gd name="connsiteX18" fmla="*/ 2291260 w 3529510"/>
                <a:gd name="connsiteY18" fmla="*/ 3648075 h 4448175"/>
                <a:gd name="connsiteX19" fmla="*/ 2710360 w 3529510"/>
                <a:gd name="connsiteY19" fmla="*/ 3390900 h 4448175"/>
                <a:gd name="connsiteX20" fmla="*/ 2919910 w 3529510"/>
                <a:gd name="connsiteY20" fmla="*/ 3333750 h 4448175"/>
                <a:gd name="connsiteX21" fmla="*/ 2853235 w 3529510"/>
                <a:gd name="connsiteY21" fmla="*/ 3009900 h 4448175"/>
                <a:gd name="connsiteX22" fmla="*/ 3062785 w 3529510"/>
                <a:gd name="connsiteY22" fmla="*/ 2524125 h 4448175"/>
                <a:gd name="connsiteX23" fmla="*/ 3491410 w 3529510"/>
                <a:gd name="connsiteY23" fmla="*/ 1752600 h 4448175"/>
                <a:gd name="connsiteX24" fmla="*/ 3529510 w 3529510"/>
                <a:gd name="connsiteY24" fmla="*/ 1524000 h 4448175"/>
                <a:gd name="connsiteX25" fmla="*/ 3253285 w 3529510"/>
                <a:gd name="connsiteY25" fmla="*/ 733425 h 4448175"/>
                <a:gd name="connsiteX26" fmla="*/ 2548435 w 3529510"/>
                <a:gd name="connsiteY26" fmla="*/ 161925 h 4448175"/>
                <a:gd name="connsiteX27" fmla="*/ 1691185 w 3529510"/>
                <a:gd name="connsiteY27" fmla="*/ 0 h 4448175"/>
                <a:gd name="connsiteX28" fmla="*/ 1005385 w 3529510"/>
                <a:gd name="connsiteY28" fmla="*/ 142875 h 4448175"/>
                <a:gd name="connsiteX29" fmla="*/ 681535 w 3529510"/>
                <a:gd name="connsiteY29" fmla="*/ 333375 h 4448175"/>
                <a:gd name="connsiteX0" fmla="*/ 682054 w 3530029"/>
                <a:gd name="connsiteY0" fmla="*/ 333375 h 4448175"/>
                <a:gd name="connsiteX1" fmla="*/ 262954 w 3530029"/>
                <a:gd name="connsiteY1" fmla="*/ 866775 h 4448175"/>
                <a:gd name="connsiteX2" fmla="*/ 167704 w 3530029"/>
                <a:gd name="connsiteY2" fmla="*/ 1343025 h 4448175"/>
                <a:gd name="connsiteX3" fmla="*/ 167704 w 3530029"/>
                <a:gd name="connsiteY3" fmla="*/ 1600200 h 4448175"/>
                <a:gd name="connsiteX4" fmla="*/ 262954 w 3530029"/>
                <a:gd name="connsiteY4" fmla="*/ 1771650 h 4448175"/>
                <a:gd name="connsiteX5" fmla="*/ 262954 w 3530029"/>
                <a:gd name="connsiteY5" fmla="*/ 1885950 h 4448175"/>
                <a:gd name="connsiteX6" fmla="*/ 5779 w 3530029"/>
                <a:gd name="connsiteY6" fmla="*/ 2438400 h 4448175"/>
                <a:gd name="connsiteX7" fmla="*/ 29592 w 3530029"/>
                <a:gd name="connsiteY7" fmla="*/ 2576513 h 4448175"/>
                <a:gd name="connsiteX8" fmla="*/ 224854 w 3530029"/>
                <a:gd name="connsiteY8" fmla="*/ 2609850 h 4448175"/>
                <a:gd name="connsiteX9" fmla="*/ 201042 w 3530029"/>
                <a:gd name="connsiteY9" fmla="*/ 2867025 h 4448175"/>
                <a:gd name="connsiteX10" fmla="*/ 310579 w 3530029"/>
                <a:gd name="connsiteY10" fmla="*/ 2957512 h 4448175"/>
                <a:gd name="connsiteX11" fmla="*/ 301054 w 3530029"/>
                <a:gd name="connsiteY11" fmla="*/ 3038475 h 4448175"/>
                <a:gd name="connsiteX12" fmla="*/ 405829 w 3530029"/>
                <a:gd name="connsiteY12" fmla="*/ 3238500 h 4448175"/>
                <a:gd name="connsiteX13" fmla="*/ 386779 w 3530029"/>
                <a:gd name="connsiteY13" fmla="*/ 3476625 h 4448175"/>
                <a:gd name="connsiteX14" fmla="*/ 577279 w 3530029"/>
                <a:gd name="connsiteY14" fmla="*/ 3638550 h 4448175"/>
                <a:gd name="connsiteX15" fmla="*/ 1063054 w 3530029"/>
                <a:gd name="connsiteY15" fmla="*/ 3590925 h 4448175"/>
                <a:gd name="connsiteX16" fmla="*/ 1320229 w 3530029"/>
                <a:gd name="connsiteY16" fmla="*/ 3657600 h 4448175"/>
                <a:gd name="connsiteX17" fmla="*/ 1701229 w 3530029"/>
                <a:gd name="connsiteY17" fmla="*/ 4448175 h 4448175"/>
                <a:gd name="connsiteX18" fmla="*/ 2291779 w 3530029"/>
                <a:gd name="connsiteY18" fmla="*/ 3648075 h 4448175"/>
                <a:gd name="connsiteX19" fmla="*/ 2710879 w 3530029"/>
                <a:gd name="connsiteY19" fmla="*/ 3390900 h 4448175"/>
                <a:gd name="connsiteX20" fmla="*/ 2920429 w 3530029"/>
                <a:gd name="connsiteY20" fmla="*/ 3333750 h 4448175"/>
                <a:gd name="connsiteX21" fmla="*/ 2853754 w 3530029"/>
                <a:gd name="connsiteY21" fmla="*/ 3009900 h 4448175"/>
                <a:gd name="connsiteX22" fmla="*/ 3063304 w 3530029"/>
                <a:gd name="connsiteY22" fmla="*/ 2524125 h 4448175"/>
                <a:gd name="connsiteX23" fmla="*/ 3491929 w 3530029"/>
                <a:gd name="connsiteY23" fmla="*/ 1752600 h 4448175"/>
                <a:gd name="connsiteX24" fmla="*/ 3530029 w 3530029"/>
                <a:gd name="connsiteY24" fmla="*/ 1524000 h 4448175"/>
                <a:gd name="connsiteX25" fmla="*/ 3253804 w 3530029"/>
                <a:gd name="connsiteY25" fmla="*/ 733425 h 4448175"/>
                <a:gd name="connsiteX26" fmla="*/ 2548954 w 3530029"/>
                <a:gd name="connsiteY26" fmla="*/ 161925 h 4448175"/>
                <a:gd name="connsiteX27" fmla="*/ 1691704 w 3530029"/>
                <a:gd name="connsiteY27" fmla="*/ 0 h 4448175"/>
                <a:gd name="connsiteX28" fmla="*/ 1005904 w 3530029"/>
                <a:gd name="connsiteY28" fmla="*/ 142875 h 4448175"/>
                <a:gd name="connsiteX29" fmla="*/ 682054 w 3530029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310432 w 3539407"/>
                <a:gd name="connsiteY11" fmla="*/ 3038475 h 4448175"/>
                <a:gd name="connsiteX12" fmla="*/ 415207 w 3539407"/>
                <a:gd name="connsiteY12" fmla="*/ 3238500 h 4448175"/>
                <a:gd name="connsiteX13" fmla="*/ 396157 w 3539407"/>
                <a:gd name="connsiteY13" fmla="*/ 3476625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5207 w 3539407"/>
                <a:gd name="connsiteY12" fmla="*/ 3238500 h 4448175"/>
                <a:gd name="connsiteX13" fmla="*/ 396157 w 3539407"/>
                <a:gd name="connsiteY13" fmla="*/ 3476625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5207 w 3539407"/>
                <a:gd name="connsiteY12" fmla="*/ 3238500 h 4448175"/>
                <a:gd name="connsiteX13" fmla="*/ 396157 w 3539407"/>
                <a:gd name="connsiteY13" fmla="*/ 3476625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96157 w 3539407"/>
                <a:gd name="connsiteY13" fmla="*/ 3476625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624263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624263 h 4448175"/>
                <a:gd name="connsiteX16" fmla="*/ 1291507 w 3539407"/>
                <a:gd name="connsiteY16" fmla="*/ 3690937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624263 h 4448175"/>
                <a:gd name="connsiteX16" fmla="*/ 1291507 w 3539407"/>
                <a:gd name="connsiteY16" fmla="*/ 3690937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01157 w 3539407"/>
                <a:gd name="connsiteY18" fmla="*/ 3648075 h 4510088"/>
                <a:gd name="connsiteX19" fmla="*/ 2720257 w 3539407"/>
                <a:gd name="connsiteY19" fmla="*/ 33909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01157 w 3539407"/>
                <a:gd name="connsiteY18" fmla="*/ 3648075 h 4510088"/>
                <a:gd name="connsiteX19" fmla="*/ 2720257 w 3539407"/>
                <a:gd name="connsiteY19" fmla="*/ 33909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01157 w 3539407"/>
                <a:gd name="connsiteY18" fmla="*/ 3648075 h 4510088"/>
                <a:gd name="connsiteX19" fmla="*/ 2720257 w 3539407"/>
                <a:gd name="connsiteY19" fmla="*/ 33909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3909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3909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58457"/>
                <a:gd name="connsiteY0" fmla="*/ 333375 h 4510088"/>
                <a:gd name="connsiteX1" fmla="*/ 272332 w 3558457"/>
                <a:gd name="connsiteY1" fmla="*/ 866775 h 4510088"/>
                <a:gd name="connsiteX2" fmla="*/ 177082 w 3558457"/>
                <a:gd name="connsiteY2" fmla="*/ 1343025 h 4510088"/>
                <a:gd name="connsiteX3" fmla="*/ 177082 w 3558457"/>
                <a:gd name="connsiteY3" fmla="*/ 1600200 h 4510088"/>
                <a:gd name="connsiteX4" fmla="*/ 272332 w 3558457"/>
                <a:gd name="connsiteY4" fmla="*/ 1771650 h 4510088"/>
                <a:gd name="connsiteX5" fmla="*/ 272332 w 3558457"/>
                <a:gd name="connsiteY5" fmla="*/ 1885950 h 4510088"/>
                <a:gd name="connsiteX6" fmla="*/ 15157 w 3558457"/>
                <a:gd name="connsiteY6" fmla="*/ 2438400 h 4510088"/>
                <a:gd name="connsiteX7" fmla="*/ 38970 w 3558457"/>
                <a:gd name="connsiteY7" fmla="*/ 2576513 h 4510088"/>
                <a:gd name="connsiteX8" fmla="*/ 234232 w 3558457"/>
                <a:gd name="connsiteY8" fmla="*/ 2609850 h 4510088"/>
                <a:gd name="connsiteX9" fmla="*/ 210420 w 3558457"/>
                <a:gd name="connsiteY9" fmla="*/ 2867025 h 4510088"/>
                <a:gd name="connsiteX10" fmla="*/ 319957 w 3558457"/>
                <a:gd name="connsiteY10" fmla="*/ 2957512 h 4510088"/>
                <a:gd name="connsiteX11" fmla="*/ 296145 w 3558457"/>
                <a:gd name="connsiteY11" fmla="*/ 3086100 h 4510088"/>
                <a:gd name="connsiteX12" fmla="*/ 410445 w 3558457"/>
                <a:gd name="connsiteY12" fmla="*/ 3252788 h 4510088"/>
                <a:gd name="connsiteX13" fmla="*/ 367582 w 3558457"/>
                <a:gd name="connsiteY13" fmla="*/ 3509963 h 4510088"/>
                <a:gd name="connsiteX14" fmla="*/ 572369 w 3558457"/>
                <a:gd name="connsiteY14" fmla="*/ 3652838 h 4510088"/>
                <a:gd name="connsiteX15" fmla="*/ 1072432 w 3558457"/>
                <a:gd name="connsiteY15" fmla="*/ 3624263 h 4510088"/>
                <a:gd name="connsiteX16" fmla="*/ 1291507 w 3558457"/>
                <a:gd name="connsiteY16" fmla="*/ 3690937 h 4510088"/>
                <a:gd name="connsiteX17" fmla="*/ 1696319 w 3558457"/>
                <a:gd name="connsiteY17" fmla="*/ 4510088 h 4510088"/>
                <a:gd name="connsiteX18" fmla="*/ 2315444 w 3558457"/>
                <a:gd name="connsiteY18" fmla="*/ 3719513 h 4510088"/>
                <a:gd name="connsiteX19" fmla="*/ 2720257 w 3558457"/>
                <a:gd name="connsiteY19" fmla="*/ 3429000 h 4510088"/>
                <a:gd name="connsiteX20" fmla="*/ 2910757 w 3558457"/>
                <a:gd name="connsiteY20" fmla="*/ 3381375 h 4510088"/>
                <a:gd name="connsiteX21" fmla="*/ 2877419 w 3558457"/>
                <a:gd name="connsiteY21" fmla="*/ 3024187 h 4510088"/>
                <a:gd name="connsiteX22" fmla="*/ 3072682 w 3558457"/>
                <a:gd name="connsiteY22" fmla="*/ 2524125 h 4510088"/>
                <a:gd name="connsiteX23" fmla="*/ 3501307 w 3558457"/>
                <a:gd name="connsiteY23" fmla="*/ 1752600 h 4510088"/>
                <a:gd name="connsiteX24" fmla="*/ 3558457 w 3558457"/>
                <a:gd name="connsiteY24" fmla="*/ 1524000 h 4510088"/>
                <a:gd name="connsiteX25" fmla="*/ 3263182 w 3558457"/>
                <a:gd name="connsiteY25" fmla="*/ 733425 h 4510088"/>
                <a:gd name="connsiteX26" fmla="*/ 2558332 w 3558457"/>
                <a:gd name="connsiteY26" fmla="*/ 161925 h 4510088"/>
                <a:gd name="connsiteX27" fmla="*/ 1701082 w 3558457"/>
                <a:gd name="connsiteY27" fmla="*/ 0 h 4510088"/>
                <a:gd name="connsiteX28" fmla="*/ 1015282 w 3558457"/>
                <a:gd name="connsiteY28" fmla="*/ 142875 h 4510088"/>
                <a:gd name="connsiteX29" fmla="*/ 691432 w 3558457"/>
                <a:gd name="connsiteY29" fmla="*/ 333375 h 4510088"/>
                <a:gd name="connsiteX0" fmla="*/ 691432 w 3558457"/>
                <a:gd name="connsiteY0" fmla="*/ 333375 h 4510088"/>
                <a:gd name="connsiteX1" fmla="*/ 272332 w 3558457"/>
                <a:gd name="connsiteY1" fmla="*/ 866775 h 4510088"/>
                <a:gd name="connsiteX2" fmla="*/ 177082 w 3558457"/>
                <a:gd name="connsiteY2" fmla="*/ 1343025 h 4510088"/>
                <a:gd name="connsiteX3" fmla="*/ 177082 w 3558457"/>
                <a:gd name="connsiteY3" fmla="*/ 1600200 h 4510088"/>
                <a:gd name="connsiteX4" fmla="*/ 272332 w 3558457"/>
                <a:gd name="connsiteY4" fmla="*/ 1771650 h 4510088"/>
                <a:gd name="connsiteX5" fmla="*/ 272332 w 3558457"/>
                <a:gd name="connsiteY5" fmla="*/ 1885950 h 4510088"/>
                <a:gd name="connsiteX6" fmla="*/ 15157 w 3558457"/>
                <a:gd name="connsiteY6" fmla="*/ 2438400 h 4510088"/>
                <a:gd name="connsiteX7" fmla="*/ 38970 w 3558457"/>
                <a:gd name="connsiteY7" fmla="*/ 2576513 h 4510088"/>
                <a:gd name="connsiteX8" fmla="*/ 234232 w 3558457"/>
                <a:gd name="connsiteY8" fmla="*/ 2609850 h 4510088"/>
                <a:gd name="connsiteX9" fmla="*/ 210420 w 3558457"/>
                <a:gd name="connsiteY9" fmla="*/ 2867025 h 4510088"/>
                <a:gd name="connsiteX10" fmla="*/ 319957 w 3558457"/>
                <a:gd name="connsiteY10" fmla="*/ 2957512 h 4510088"/>
                <a:gd name="connsiteX11" fmla="*/ 296145 w 3558457"/>
                <a:gd name="connsiteY11" fmla="*/ 3086100 h 4510088"/>
                <a:gd name="connsiteX12" fmla="*/ 410445 w 3558457"/>
                <a:gd name="connsiteY12" fmla="*/ 3252788 h 4510088"/>
                <a:gd name="connsiteX13" fmla="*/ 367582 w 3558457"/>
                <a:gd name="connsiteY13" fmla="*/ 3509963 h 4510088"/>
                <a:gd name="connsiteX14" fmla="*/ 572369 w 3558457"/>
                <a:gd name="connsiteY14" fmla="*/ 3652838 h 4510088"/>
                <a:gd name="connsiteX15" fmla="*/ 1072432 w 3558457"/>
                <a:gd name="connsiteY15" fmla="*/ 3624263 h 4510088"/>
                <a:gd name="connsiteX16" fmla="*/ 1291507 w 3558457"/>
                <a:gd name="connsiteY16" fmla="*/ 3690937 h 4510088"/>
                <a:gd name="connsiteX17" fmla="*/ 1696319 w 3558457"/>
                <a:gd name="connsiteY17" fmla="*/ 4510088 h 4510088"/>
                <a:gd name="connsiteX18" fmla="*/ 2315444 w 3558457"/>
                <a:gd name="connsiteY18" fmla="*/ 3719513 h 4510088"/>
                <a:gd name="connsiteX19" fmla="*/ 2720257 w 3558457"/>
                <a:gd name="connsiteY19" fmla="*/ 3429000 h 4510088"/>
                <a:gd name="connsiteX20" fmla="*/ 2910757 w 3558457"/>
                <a:gd name="connsiteY20" fmla="*/ 3381375 h 4510088"/>
                <a:gd name="connsiteX21" fmla="*/ 2877419 w 3558457"/>
                <a:gd name="connsiteY21" fmla="*/ 3024187 h 4510088"/>
                <a:gd name="connsiteX22" fmla="*/ 3072682 w 3558457"/>
                <a:gd name="connsiteY22" fmla="*/ 2524125 h 4510088"/>
                <a:gd name="connsiteX23" fmla="*/ 3510832 w 3558457"/>
                <a:gd name="connsiteY23" fmla="*/ 1752600 h 4510088"/>
                <a:gd name="connsiteX24" fmla="*/ 3558457 w 3558457"/>
                <a:gd name="connsiteY24" fmla="*/ 1524000 h 4510088"/>
                <a:gd name="connsiteX25" fmla="*/ 3263182 w 3558457"/>
                <a:gd name="connsiteY25" fmla="*/ 733425 h 4510088"/>
                <a:gd name="connsiteX26" fmla="*/ 2558332 w 3558457"/>
                <a:gd name="connsiteY26" fmla="*/ 161925 h 4510088"/>
                <a:gd name="connsiteX27" fmla="*/ 1701082 w 3558457"/>
                <a:gd name="connsiteY27" fmla="*/ 0 h 4510088"/>
                <a:gd name="connsiteX28" fmla="*/ 1015282 w 3558457"/>
                <a:gd name="connsiteY28" fmla="*/ 142875 h 4510088"/>
                <a:gd name="connsiteX29" fmla="*/ 691432 w 3558457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63182 w 3529882"/>
                <a:gd name="connsiteY25" fmla="*/ 733425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63182 w 3529882"/>
                <a:gd name="connsiteY25" fmla="*/ 733425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20320 w 3529882"/>
                <a:gd name="connsiteY25" fmla="*/ 742950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20320 w 3529882"/>
                <a:gd name="connsiteY25" fmla="*/ 742950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39370 w 3529882"/>
                <a:gd name="connsiteY25" fmla="*/ 723900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39370 w 3529882"/>
                <a:gd name="connsiteY25" fmla="*/ 723900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39370 w 3529882"/>
                <a:gd name="connsiteY25" fmla="*/ 723900 h 4510088"/>
                <a:gd name="connsiteX26" fmla="*/ 2582144 w 3529882"/>
                <a:gd name="connsiteY26" fmla="*/ 190500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39370 w 3529882"/>
                <a:gd name="connsiteY25" fmla="*/ 723900 h 4510088"/>
                <a:gd name="connsiteX26" fmla="*/ 2582144 w 3529882"/>
                <a:gd name="connsiteY26" fmla="*/ 190500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39370 w 3529882"/>
                <a:gd name="connsiteY25" fmla="*/ 723900 h 4510088"/>
                <a:gd name="connsiteX26" fmla="*/ 2582144 w 3529882"/>
                <a:gd name="connsiteY26" fmla="*/ 190500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09562 h 4486275"/>
                <a:gd name="connsiteX1" fmla="*/ 272332 w 3529882"/>
                <a:gd name="connsiteY1" fmla="*/ 842962 h 4486275"/>
                <a:gd name="connsiteX2" fmla="*/ 177082 w 3529882"/>
                <a:gd name="connsiteY2" fmla="*/ 1319212 h 4486275"/>
                <a:gd name="connsiteX3" fmla="*/ 177082 w 3529882"/>
                <a:gd name="connsiteY3" fmla="*/ 1576387 h 4486275"/>
                <a:gd name="connsiteX4" fmla="*/ 272332 w 3529882"/>
                <a:gd name="connsiteY4" fmla="*/ 1747837 h 4486275"/>
                <a:gd name="connsiteX5" fmla="*/ 272332 w 3529882"/>
                <a:gd name="connsiteY5" fmla="*/ 1862137 h 4486275"/>
                <a:gd name="connsiteX6" fmla="*/ 15157 w 3529882"/>
                <a:gd name="connsiteY6" fmla="*/ 2414587 h 4486275"/>
                <a:gd name="connsiteX7" fmla="*/ 38970 w 3529882"/>
                <a:gd name="connsiteY7" fmla="*/ 2552700 h 4486275"/>
                <a:gd name="connsiteX8" fmla="*/ 234232 w 3529882"/>
                <a:gd name="connsiteY8" fmla="*/ 2586037 h 4486275"/>
                <a:gd name="connsiteX9" fmla="*/ 210420 w 3529882"/>
                <a:gd name="connsiteY9" fmla="*/ 2843212 h 4486275"/>
                <a:gd name="connsiteX10" fmla="*/ 319957 w 3529882"/>
                <a:gd name="connsiteY10" fmla="*/ 2933699 h 4486275"/>
                <a:gd name="connsiteX11" fmla="*/ 296145 w 3529882"/>
                <a:gd name="connsiteY11" fmla="*/ 3062287 h 4486275"/>
                <a:gd name="connsiteX12" fmla="*/ 410445 w 3529882"/>
                <a:gd name="connsiteY12" fmla="*/ 3228975 h 4486275"/>
                <a:gd name="connsiteX13" fmla="*/ 367582 w 3529882"/>
                <a:gd name="connsiteY13" fmla="*/ 3486150 h 4486275"/>
                <a:gd name="connsiteX14" fmla="*/ 572369 w 3529882"/>
                <a:gd name="connsiteY14" fmla="*/ 3629025 h 4486275"/>
                <a:gd name="connsiteX15" fmla="*/ 1072432 w 3529882"/>
                <a:gd name="connsiteY15" fmla="*/ 3600450 h 4486275"/>
                <a:gd name="connsiteX16" fmla="*/ 1291507 w 3529882"/>
                <a:gd name="connsiteY16" fmla="*/ 3667124 h 4486275"/>
                <a:gd name="connsiteX17" fmla="*/ 1696319 w 3529882"/>
                <a:gd name="connsiteY17" fmla="*/ 4486275 h 4486275"/>
                <a:gd name="connsiteX18" fmla="*/ 2315444 w 3529882"/>
                <a:gd name="connsiteY18" fmla="*/ 3695700 h 4486275"/>
                <a:gd name="connsiteX19" fmla="*/ 2720257 w 3529882"/>
                <a:gd name="connsiteY19" fmla="*/ 3405187 h 4486275"/>
                <a:gd name="connsiteX20" fmla="*/ 2910757 w 3529882"/>
                <a:gd name="connsiteY20" fmla="*/ 3357562 h 4486275"/>
                <a:gd name="connsiteX21" fmla="*/ 2877419 w 3529882"/>
                <a:gd name="connsiteY21" fmla="*/ 3000374 h 4486275"/>
                <a:gd name="connsiteX22" fmla="*/ 3072682 w 3529882"/>
                <a:gd name="connsiteY22" fmla="*/ 2500312 h 4486275"/>
                <a:gd name="connsiteX23" fmla="*/ 3510832 w 3529882"/>
                <a:gd name="connsiteY23" fmla="*/ 1728787 h 4486275"/>
                <a:gd name="connsiteX24" fmla="*/ 3529882 w 3529882"/>
                <a:gd name="connsiteY24" fmla="*/ 1490662 h 4486275"/>
                <a:gd name="connsiteX25" fmla="*/ 3239370 w 3529882"/>
                <a:gd name="connsiteY25" fmla="*/ 700087 h 4486275"/>
                <a:gd name="connsiteX26" fmla="*/ 2582144 w 3529882"/>
                <a:gd name="connsiteY26" fmla="*/ 166687 h 4486275"/>
                <a:gd name="connsiteX27" fmla="*/ 1715370 w 3529882"/>
                <a:gd name="connsiteY27" fmla="*/ 0 h 4486275"/>
                <a:gd name="connsiteX28" fmla="*/ 1015282 w 3529882"/>
                <a:gd name="connsiteY28" fmla="*/ 119062 h 4486275"/>
                <a:gd name="connsiteX29" fmla="*/ 691432 w 3529882"/>
                <a:gd name="connsiteY29" fmla="*/ 309562 h 4486275"/>
                <a:gd name="connsiteX0" fmla="*/ 691432 w 3529882"/>
                <a:gd name="connsiteY0" fmla="*/ 309562 h 4486275"/>
                <a:gd name="connsiteX1" fmla="*/ 272332 w 3529882"/>
                <a:gd name="connsiteY1" fmla="*/ 842962 h 4486275"/>
                <a:gd name="connsiteX2" fmla="*/ 177082 w 3529882"/>
                <a:gd name="connsiteY2" fmla="*/ 1319212 h 4486275"/>
                <a:gd name="connsiteX3" fmla="*/ 177082 w 3529882"/>
                <a:gd name="connsiteY3" fmla="*/ 1576387 h 4486275"/>
                <a:gd name="connsiteX4" fmla="*/ 272332 w 3529882"/>
                <a:gd name="connsiteY4" fmla="*/ 1747837 h 4486275"/>
                <a:gd name="connsiteX5" fmla="*/ 272332 w 3529882"/>
                <a:gd name="connsiteY5" fmla="*/ 1862137 h 4486275"/>
                <a:gd name="connsiteX6" fmla="*/ 15157 w 3529882"/>
                <a:gd name="connsiteY6" fmla="*/ 2414587 h 4486275"/>
                <a:gd name="connsiteX7" fmla="*/ 38970 w 3529882"/>
                <a:gd name="connsiteY7" fmla="*/ 2552700 h 4486275"/>
                <a:gd name="connsiteX8" fmla="*/ 234232 w 3529882"/>
                <a:gd name="connsiteY8" fmla="*/ 2586037 h 4486275"/>
                <a:gd name="connsiteX9" fmla="*/ 210420 w 3529882"/>
                <a:gd name="connsiteY9" fmla="*/ 2843212 h 4486275"/>
                <a:gd name="connsiteX10" fmla="*/ 319957 w 3529882"/>
                <a:gd name="connsiteY10" fmla="*/ 2933699 h 4486275"/>
                <a:gd name="connsiteX11" fmla="*/ 296145 w 3529882"/>
                <a:gd name="connsiteY11" fmla="*/ 3062287 h 4486275"/>
                <a:gd name="connsiteX12" fmla="*/ 410445 w 3529882"/>
                <a:gd name="connsiteY12" fmla="*/ 3228975 h 4486275"/>
                <a:gd name="connsiteX13" fmla="*/ 367582 w 3529882"/>
                <a:gd name="connsiteY13" fmla="*/ 3486150 h 4486275"/>
                <a:gd name="connsiteX14" fmla="*/ 572369 w 3529882"/>
                <a:gd name="connsiteY14" fmla="*/ 3629025 h 4486275"/>
                <a:gd name="connsiteX15" fmla="*/ 1072432 w 3529882"/>
                <a:gd name="connsiteY15" fmla="*/ 3600450 h 4486275"/>
                <a:gd name="connsiteX16" fmla="*/ 1291507 w 3529882"/>
                <a:gd name="connsiteY16" fmla="*/ 3667124 h 4486275"/>
                <a:gd name="connsiteX17" fmla="*/ 1696319 w 3529882"/>
                <a:gd name="connsiteY17" fmla="*/ 4486275 h 4486275"/>
                <a:gd name="connsiteX18" fmla="*/ 2315444 w 3529882"/>
                <a:gd name="connsiteY18" fmla="*/ 3695700 h 4486275"/>
                <a:gd name="connsiteX19" fmla="*/ 2720257 w 3529882"/>
                <a:gd name="connsiteY19" fmla="*/ 3405187 h 4486275"/>
                <a:gd name="connsiteX20" fmla="*/ 2910757 w 3529882"/>
                <a:gd name="connsiteY20" fmla="*/ 3357562 h 4486275"/>
                <a:gd name="connsiteX21" fmla="*/ 2877419 w 3529882"/>
                <a:gd name="connsiteY21" fmla="*/ 3000374 h 4486275"/>
                <a:gd name="connsiteX22" fmla="*/ 3072682 w 3529882"/>
                <a:gd name="connsiteY22" fmla="*/ 2500312 h 4486275"/>
                <a:gd name="connsiteX23" fmla="*/ 3510832 w 3529882"/>
                <a:gd name="connsiteY23" fmla="*/ 1728787 h 4486275"/>
                <a:gd name="connsiteX24" fmla="*/ 3529882 w 3529882"/>
                <a:gd name="connsiteY24" fmla="*/ 1490662 h 4486275"/>
                <a:gd name="connsiteX25" fmla="*/ 3239370 w 3529882"/>
                <a:gd name="connsiteY25" fmla="*/ 700087 h 4486275"/>
                <a:gd name="connsiteX26" fmla="*/ 2582144 w 3529882"/>
                <a:gd name="connsiteY26" fmla="*/ 166687 h 4486275"/>
                <a:gd name="connsiteX27" fmla="*/ 1715370 w 3529882"/>
                <a:gd name="connsiteY27" fmla="*/ 0 h 4486275"/>
                <a:gd name="connsiteX28" fmla="*/ 1015282 w 3529882"/>
                <a:gd name="connsiteY28" fmla="*/ 119062 h 4486275"/>
                <a:gd name="connsiteX29" fmla="*/ 691432 w 3529882"/>
                <a:gd name="connsiteY29" fmla="*/ 309562 h 4486275"/>
                <a:gd name="connsiteX0" fmla="*/ 691432 w 3529882"/>
                <a:gd name="connsiteY0" fmla="*/ 309651 h 4486364"/>
                <a:gd name="connsiteX1" fmla="*/ 272332 w 3529882"/>
                <a:gd name="connsiteY1" fmla="*/ 843051 h 4486364"/>
                <a:gd name="connsiteX2" fmla="*/ 177082 w 3529882"/>
                <a:gd name="connsiteY2" fmla="*/ 1319301 h 4486364"/>
                <a:gd name="connsiteX3" fmla="*/ 177082 w 3529882"/>
                <a:gd name="connsiteY3" fmla="*/ 1576476 h 4486364"/>
                <a:gd name="connsiteX4" fmla="*/ 272332 w 3529882"/>
                <a:gd name="connsiteY4" fmla="*/ 1747926 h 4486364"/>
                <a:gd name="connsiteX5" fmla="*/ 272332 w 3529882"/>
                <a:gd name="connsiteY5" fmla="*/ 1862226 h 4486364"/>
                <a:gd name="connsiteX6" fmla="*/ 15157 w 3529882"/>
                <a:gd name="connsiteY6" fmla="*/ 2414676 h 4486364"/>
                <a:gd name="connsiteX7" fmla="*/ 38970 w 3529882"/>
                <a:gd name="connsiteY7" fmla="*/ 2552789 h 4486364"/>
                <a:gd name="connsiteX8" fmla="*/ 234232 w 3529882"/>
                <a:gd name="connsiteY8" fmla="*/ 2586126 h 4486364"/>
                <a:gd name="connsiteX9" fmla="*/ 210420 w 3529882"/>
                <a:gd name="connsiteY9" fmla="*/ 2843301 h 4486364"/>
                <a:gd name="connsiteX10" fmla="*/ 319957 w 3529882"/>
                <a:gd name="connsiteY10" fmla="*/ 2933788 h 4486364"/>
                <a:gd name="connsiteX11" fmla="*/ 296145 w 3529882"/>
                <a:gd name="connsiteY11" fmla="*/ 3062376 h 4486364"/>
                <a:gd name="connsiteX12" fmla="*/ 410445 w 3529882"/>
                <a:gd name="connsiteY12" fmla="*/ 3229064 h 4486364"/>
                <a:gd name="connsiteX13" fmla="*/ 367582 w 3529882"/>
                <a:gd name="connsiteY13" fmla="*/ 3486239 h 4486364"/>
                <a:gd name="connsiteX14" fmla="*/ 572369 w 3529882"/>
                <a:gd name="connsiteY14" fmla="*/ 3629114 h 4486364"/>
                <a:gd name="connsiteX15" fmla="*/ 1072432 w 3529882"/>
                <a:gd name="connsiteY15" fmla="*/ 3600539 h 4486364"/>
                <a:gd name="connsiteX16" fmla="*/ 1291507 w 3529882"/>
                <a:gd name="connsiteY16" fmla="*/ 3667213 h 4486364"/>
                <a:gd name="connsiteX17" fmla="*/ 1696319 w 3529882"/>
                <a:gd name="connsiteY17" fmla="*/ 4486364 h 4486364"/>
                <a:gd name="connsiteX18" fmla="*/ 2315444 w 3529882"/>
                <a:gd name="connsiteY18" fmla="*/ 3695789 h 4486364"/>
                <a:gd name="connsiteX19" fmla="*/ 2720257 w 3529882"/>
                <a:gd name="connsiteY19" fmla="*/ 3405276 h 4486364"/>
                <a:gd name="connsiteX20" fmla="*/ 2910757 w 3529882"/>
                <a:gd name="connsiteY20" fmla="*/ 3357651 h 4486364"/>
                <a:gd name="connsiteX21" fmla="*/ 2877419 w 3529882"/>
                <a:gd name="connsiteY21" fmla="*/ 3000463 h 4486364"/>
                <a:gd name="connsiteX22" fmla="*/ 3072682 w 3529882"/>
                <a:gd name="connsiteY22" fmla="*/ 2500401 h 4486364"/>
                <a:gd name="connsiteX23" fmla="*/ 3510832 w 3529882"/>
                <a:gd name="connsiteY23" fmla="*/ 1728876 h 4486364"/>
                <a:gd name="connsiteX24" fmla="*/ 3529882 w 3529882"/>
                <a:gd name="connsiteY24" fmla="*/ 1490751 h 4486364"/>
                <a:gd name="connsiteX25" fmla="*/ 3239370 w 3529882"/>
                <a:gd name="connsiteY25" fmla="*/ 700176 h 4486364"/>
                <a:gd name="connsiteX26" fmla="*/ 2582144 w 3529882"/>
                <a:gd name="connsiteY26" fmla="*/ 166776 h 4486364"/>
                <a:gd name="connsiteX27" fmla="*/ 1715370 w 3529882"/>
                <a:gd name="connsiteY27" fmla="*/ 89 h 4486364"/>
                <a:gd name="connsiteX28" fmla="*/ 1015282 w 3529882"/>
                <a:gd name="connsiteY28" fmla="*/ 119151 h 4486364"/>
                <a:gd name="connsiteX29" fmla="*/ 691432 w 3529882"/>
                <a:gd name="connsiteY29" fmla="*/ 309651 h 448636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77082 w 3529882"/>
                <a:gd name="connsiteY2" fmla="*/ 1319371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10832 w 3529882"/>
                <a:gd name="connsiteY23" fmla="*/ 1728946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77082 w 3529882"/>
                <a:gd name="connsiteY2" fmla="*/ 1319371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10832 w 3529882"/>
                <a:gd name="connsiteY23" fmla="*/ 1728946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10832 w 3529882"/>
                <a:gd name="connsiteY23" fmla="*/ 1728946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10832 w 3529882"/>
                <a:gd name="connsiteY23" fmla="*/ 1728946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34992"/>
                <a:gd name="connsiteY0" fmla="*/ 309721 h 4486434"/>
                <a:gd name="connsiteX1" fmla="*/ 272332 w 3534992"/>
                <a:gd name="connsiteY1" fmla="*/ 843121 h 4486434"/>
                <a:gd name="connsiteX2" fmla="*/ 148507 w 3534992"/>
                <a:gd name="connsiteY2" fmla="*/ 1328896 h 4486434"/>
                <a:gd name="connsiteX3" fmla="*/ 177082 w 3534992"/>
                <a:gd name="connsiteY3" fmla="*/ 1576546 h 4486434"/>
                <a:gd name="connsiteX4" fmla="*/ 272332 w 3534992"/>
                <a:gd name="connsiteY4" fmla="*/ 1747996 h 4486434"/>
                <a:gd name="connsiteX5" fmla="*/ 272332 w 3534992"/>
                <a:gd name="connsiteY5" fmla="*/ 1862296 h 4486434"/>
                <a:gd name="connsiteX6" fmla="*/ 15157 w 3534992"/>
                <a:gd name="connsiteY6" fmla="*/ 2414746 h 4486434"/>
                <a:gd name="connsiteX7" fmla="*/ 38970 w 3534992"/>
                <a:gd name="connsiteY7" fmla="*/ 2552859 h 4486434"/>
                <a:gd name="connsiteX8" fmla="*/ 234232 w 3534992"/>
                <a:gd name="connsiteY8" fmla="*/ 2586196 h 4486434"/>
                <a:gd name="connsiteX9" fmla="*/ 210420 w 3534992"/>
                <a:gd name="connsiteY9" fmla="*/ 2843371 h 4486434"/>
                <a:gd name="connsiteX10" fmla="*/ 319957 w 3534992"/>
                <a:gd name="connsiteY10" fmla="*/ 2933858 h 4486434"/>
                <a:gd name="connsiteX11" fmla="*/ 296145 w 3534992"/>
                <a:gd name="connsiteY11" fmla="*/ 3062446 h 4486434"/>
                <a:gd name="connsiteX12" fmla="*/ 410445 w 3534992"/>
                <a:gd name="connsiteY12" fmla="*/ 3229134 h 4486434"/>
                <a:gd name="connsiteX13" fmla="*/ 367582 w 3534992"/>
                <a:gd name="connsiteY13" fmla="*/ 3486309 h 4486434"/>
                <a:gd name="connsiteX14" fmla="*/ 572369 w 3534992"/>
                <a:gd name="connsiteY14" fmla="*/ 3629184 h 4486434"/>
                <a:gd name="connsiteX15" fmla="*/ 1072432 w 3534992"/>
                <a:gd name="connsiteY15" fmla="*/ 3600609 h 4486434"/>
                <a:gd name="connsiteX16" fmla="*/ 1291507 w 3534992"/>
                <a:gd name="connsiteY16" fmla="*/ 3667283 h 4486434"/>
                <a:gd name="connsiteX17" fmla="*/ 1696319 w 3534992"/>
                <a:gd name="connsiteY17" fmla="*/ 4486434 h 4486434"/>
                <a:gd name="connsiteX18" fmla="*/ 2315444 w 3534992"/>
                <a:gd name="connsiteY18" fmla="*/ 3695859 h 4486434"/>
                <a:gd name="connsiteX19" fmla="*/ 2720257 w 3534992"/>
                <a:gd name="connsiteY19" fmla="*/ 3405346 h 4486434"/>
                <a:gd name="connsiteX20" fmla="*/ 2910757 w 3534992"/>
                <a:gd name="connsiteY20" fmla="*/ 3357721 h 4486434"/>
                <a:gd name="connsiteX21" fmla="*/ 2877419 w 3534992"/>
                <a:gd name="connsiteY21" fmla="*/ 3000533 h 4486434"/>
                <a:gd name="connsiteX22" fmla="*/ 3072682 w 3534992"/>
                <a:gd name="connsiteY22" fmla="*/ 2500471 h 4486434"/>
                <a:gd name="connsiteX23" fmla="*/ 3510832 w 3534992"/>
                <a:gd name="connsiteY23" fmla="*/ 1728946 h 4486434"/>
                <a:gd name="connsiteX24" fmla="*/ 3529882 w 3534992"/>
                <a:gd name="connsiteY24" fmla="*/ 1490821 h 4486434"/>
                <a:gd name="connsiteX25" fmla="*/ 3239370 w 3534992"/>
                <a:gd name="connsiteY25" fmla="*/ 700246 h 4486434"/>
                <a:gd name="connsiteX26" fmla="*/ 2582144 w 3534992"/>
                <a:gd name="connsiteY26" fmla="*/ 166846 h 4486434"/>
                <a:gd name="connsiteX27" fmla="*/ 1715370 w 3534992"/>
                <a:gd name="connsiteY27" fmla="*/ 159 h 4486434"/>
                <a:gd name="connsiteX28" fmla="*/ 1015282 w 3534992"/>
                <a:gd name="connsiteY28" fmla="*/ 119221 h 4486434"/>
                <a:gd name="connsiteX29" fmla="*/ 691432 w 353499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10832 w 3529882"/>
                <a:gd name="connsiteY23" fmla="*/ 1728946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482257 w 3529882"/>
                <a:gd name="connsiteY23" fmla="*/ 1724183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477494 w 3529882"/>
                <a:gd name="connsiteY23" fmla="*/ 1800383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477494 w 3529882"/>
                <a:gd name="connsiteY23" fmla="*/ 1800383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477494 w 3529882"/>
                <a:gd name="connsiteY23" fmla="*/ 1828958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477494 w 3529882"/>
                <a:gd name="connsiteY23" fmla="*/ 1828958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29882 w 3529882"/>
                <a:gd name="connsiteY23" fmla="*/ 1490821 h 4486434"/>
                <a:gd name="connsiteX24" fmla="*/ 3239370 w 3529882"/>
                <a:gd name="connsiteY24" fmla="*/ 700246 h 4486434"/>
                <a:gd name="connsiteX25" fmla="*/ 2582144 w 3529882"/>
                <a:gd name="connsiteY25" fmla="*/ 166846 h 4486434"/>
                <a:gd name="connsiteX26" fmla="*/ 1715370 w 3529882"/>
                <a:gd name="connsiteY26" fmla="*/ 159 h 4486434"/>
                <a:gd name="connsiteX27" fmla="*/ 1015282 w 3529882"/>
                <a:gd name="connsiteY27" fmla="*/ 119221 h 4486434"/>
                <a:gd name="connsiteX28" fmla="*/ 691432 w 3529882"/>
                <a:gd name="connsiteY28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29882 w 3529882"/>
                <a:gd name="connsiteY23" fmla="*/ 1490821 h 4486434"/>
                <a:gd name="connsiteX24" fmla="*/ 3239370 w 3529882"/>
                <a:gd name="connsiteY24" fmla="*/ 700246 h 4486434"/>
                <a:gd name="connsiteX25" fmla="*/ 2582144 w 3529882"/>
                <a:gd name="connsiteY25" fmla="*/ 166846 h 4486434"/>
                <a:gd name="connsiteX26" fmla="*/ 1715370 w 3529882"/>
                <a:gd name="connsiteY26" fmla="*/ 159 h 4486434"/>
                <a:gd name="connsiteX27" fmla="*/ 1015282 w 3529882"/>
                <a:gd name="connsiteY27" fmla="*/ 119221 h 4486434"/>
                <a:gd name="connsiteX28" fmla="*/ 691432 w 3529882"/>
                <a:gd name="connsiteY28" fmla="*/ 309721 h 448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29882" h="4486434">
                  <a:moveTo>
                    <a:pt x="691432" y="309721"/>
                  </a:moveTo>
                  <a:cubicBezTo>
                    <a:pt x="567607" y="430371"/>
                    <a:pt x="358057" y="674846"/>
                    <a:pt x="272332" y="843121"/>
                  </a:cubicBezTo>
                  <a:cubicBezTo>
                    <a:pt x="186607" y="1011396"/>
                    <a:pt x="164382" y="1206659"/>
                    <a:pt x="148507" y="1328896"/>
                  </a:cubicBezTo>
                  <a:cubicBezTo>
                    <a:pt x="134220" y="1416209"/>
                    <a:pt x="167557" y="1493996"/>
                    <a:pt x="177082" y="1576546"/>
                  </a:cubicBezTo>
                  <a:lnTo>
                    <a:pt x="272332" y="1747996"/>
                  </a:lnTo>
                  <a:lnTo>
                    <a:pt x="272332" y="1862296"/>
                  </a:lnTo>
                  <a:lnTo>
                    <a:pt x="15157" y="2414746"/>
                  </a:lnTo>
                  <a:cubicBezTo>
                    <a:pt x="-3893" y="2462371"/>
                    <a:pt x="-13417" y="2519521"/>
                    <a:pt x="38970" y="2552859"/>
                  </a:cubicBezTo>
                  <a:lnTo>
                    <a:pt x="234232" y="2586196"/>
                  </a:lnTo>
                  <a:lnTo>
                    <a:pt x="210420" y="2843371"/>
                  </a:lnTo>
                  <a:cubicBezTo>
                    <a:pt x="223119" y="2887820"/>
                    <a:pt x="259632" y="2922746"/>
                    <a:pt x="319957" y="2933858"/>
                  </a:cubicBezTo>
                  <a:lnTo>
                    <a:pt x="296145" y="3062446"/>
                  </a:lnTo>
                  <a:cubicBezTo>
                    <a:pt x="302494" y="3132296"/>
                    <a:pt x="370758" y="3178334"/>
                    <a:pt x="410445" y="3229134"/>
                  </a:cubicBezTo>
                  <a:cubicBezTo>
                    <a:pt x="396157" y="3314859"/>
                    <a:pt x="329483" y="3400584"/>
                    <a:pt x="367582" y="3486309"/>
                  </a:cubicBezTo>
                  <a:cubicBezTo>
                    <a:pt x="402507" y="3572033"/>
                    <a:pt x="494582" y="3605372"/>
                    <a:pt x="572369" y="3629184"/>
                  </a:cubicBezTo>
                  <a:cubicBezTo>
                    <a:pt x="748582" y="3646646"/>
                    <a:pt x="905744" y="3621247"/>
                    <a:pt x="1072432" y="3600609"/>
                  </a:cubicBezTo>
                  <a:cubicBezTo>
                    <a:pt x="1145457" y="3622834"/>
                    <a:pt x="1223244" y="3621245"/>
                    <a:pt x="1291507" y="3667283"/>
                  </a:cubicBezTo>
                  <a:cubicBezTo>
                    <a:pt x="1426444" y="3940333"/>
                    <a:pt x="1613770" y="4208621"/>
                    <a:pt x="1696319" y="4486434"/>
                  </a:cubicBezTo>
                  <a:cubicBezTo>
                    <a:pt x="1831257" y="4199096"/>
                    <a:pt x="2051919" y="3949859"/>
                    <a:pt x="2315444" y="3695859"/>
                  </a:cubicBezTo>
                  <a:cubicBezTo>
                    <a:pt x="2450382" y="3599021"/>
                    <a:pt x="2551982" y="3478372"/>
                    <a:pt x="2720257" y="3405346"/>
                  </a:cubicBezTo>
                  <a:cubicBezTo>
                    <a:pt x="2783757" y="3389471"/>
                    <a:pt x="2837732" y="3349783"/>
                    <a:pt x="2910757" y="3357721"/>
                  </a:cubicBezTo>
                  <a:cubicBezTo>
                    <a:pt x="2899644" y="3238658"/>
                    <a:pt x="2850432" y="3124359"/>
                    <a:pt x="2877419" y="3000533"/>
                  </a:cubicBezTo>
                  <a:cubicBezTo>
                    <a:pt x="2909169" y="2814796"/>
                    <a:pt x="2969494" y="2652870"/>
                    <a:pt x="3072682" y="2500471"/>
                  </a:cubicBezTo>
                  <a:cubicBezTo>
                    <a:pt x="3181426" y="2248852"/>
                    <a:pt x="3425901" y="2219483"/>
                    <a:pt x="3529882" y="1490821"/>
                  </a:cubicBezTo>
                  <a:cubicBezTo>
                    <a:pt x="3526707" y="1192371"/>
                    <a:pt x="3399707" y="927259"/>
                    <a:pt x="3239370" y="700246"/>
                  </a:cubicBezTo>
                  <a:cubicBezTo>
                    <a:pt x="3064745" y="460533"/>
                    <a:pt x="2837732" y="297021"/>
                    <a:pt x="2582144" y="166846"/>
                  </a:cubicBezTo>
                  <a:cubicBezTo>
                    <a:pt x="2278932" y="50959"/>
                    <a:pt x="2013820" y="6509"/>
                    <a:pt x="1715370" y="159"/>
                  </a:cubicBezTo>
                  <a:cubicBezTo>
                    <a:pt x="1453432" y="-3016"/>
                    <a:pt x="1248645" y="41434"/>
                    <a:pt x="1015282" y="119221"/>
                  </a:cubicBezTo>
                  <a:cubicBezTo>
                    <a:pt x="873995" y="173196"/>
                    <a:pt x="799382" y="246221"/>
                    <a:pt x="691432" y="309721"/>
                  </a:cubicBez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1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900000">
              <a:off x="6398333" y="4115743"/>
              <a:ext cx="43087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5400" dirty="0">
                  <a:solidFill>
                    <a:prstClr val="white"/>
                  </a:solidFill>
                  <a:ea typeface="创艺简细圆" pitchFamily="2" charset="-122"/>
                </a:rPr>
                <a:t>？</a:t>
              </a: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3E0782CA-B8AD-4A0E-A607-A2ACF20A37AF}"/>
                </a:ext>
              </a:extLst>
            </p:cNvPr>
            <p:cNvSpPr>
              <a:spLocks/>
            </p:cNvSpPr>
            <p:nvPr/>
          </p:nvSpPr>
          <p:spPr bwMode="auto">
            <a:xfrm rot="20458948">
              <a:off x="5628119" y="4070454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2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53655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2" descr="A picture containing wall, man, indoor, person&#10;&#10;Description generated with very high confidence">
            <a:extLst>
              <a:ext uri="{FF2B5EF4-FFF2-40B4-BE49-F238E27FC236}">
                <a16:creationId xmlns:a16="http://schemas.microsoft.com/office/drawing/2014/main" id="{4C1CC2B5-9F4B-4C64-B934-0BEF6C2D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0392" cy="6859577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E466628-A37C-452A-B8C8-37F79446F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8" t="27552" r="16399" b="30358"/>
          <a:stretch/>
        </p:blipFill>
        <p:spPr>
          <a:xfrm>
            <a:off x="694606" y="909514"/>
            <a:ext cx="2664296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304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">
            <a:extLst>
              <a:ext uri="{FF2B5EF4-FFF2-40B4-BE49-F238E27FC236}">
                <a16:creationId xmlns:a16="http://schemas.microsoft.com/office/drawing/2014/main" id="{F7D84001-6C8C-4EA5-A0ED-5B7664316DA1}"/>
              </a:ext>
            </a:extLst>
          </p:cNvPr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3" name="图片 5">
              <a:extLst>
                <a:ext uri="{FF2B5EF4-FFF2-40B4-BE49-F238E27FC236}">
                  <a16:creationId xmlns:a16="http://schemas.microsoft.com/office/drawing/2014/main" id="{A0F9F803-69D9-4FBF-A023-A63E7076D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44" name="矩形 6">
              <a:extLst>
                <a:ext uri="{FF2B5EF4-FFF2-40B4-BE49-F238E27FC236}">
                  <a16:creationId xmlns:a16="http://schemas.microsoft.com/office/drawing/2014/main" id="{4842757A-231B-49BA-902B-AA2D7A19CD54}"/>
                </a:ext>
              </a:extLst>
            </p:cNvPr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9E0B8DD-9D39-4B1A-B5FB-E95BCD6D1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141026"/>
              </p:ext>
            </p:extLst>
          </p:nvPr>
        </p:nvGraphicFramePr>
        <p:xfrm>
          <a:off x="514586" y="1211207"/>
          <a:ext cx="11161240" cy="4437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任意多边形 9">
            <a:extLst>
              <a:ext uri="{FF2B5EF4-FFF2-40B4-BE49-F238E27FC236}">
                <a16:creationId xmlns:a16="http://schemas.microsoft.com/office/drawing/2014/main" id="{B23AD2E4-8EFA-477F-89A4-57C613D4CC6D}"/>
              </a:ext>
            </a:extLst>
          </p:cNvPr>
          <p:cNvSpPr/>
          <p:nvPr/>
        </p:nvSpPr>
        <p:spPr>
          <a:xfrm flipH="1">
            <a:off x="10348789" y="-236290"/>
            <a:ext cx="1841624" cy="2844217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" fmla="*/ 14515 w 2249715"/>
              <a:gd name="connsiteY0" fmla="*/ 0 h 3468913"/>
              <a:gd name="connsiteX1" fmla="*/ 0 w 2249715"/>
              <a:gd name="connsiteY1" fmla="*/ 3468913 h 3468913"/>
              <a:gd name="connsiteX2" fmla="*/ 2249715 w 2249715"/>
              <a:gd name="connsiteY2" fmla="*/ 14514 h 3468913"/>
              <a:gd name="connsiteX3" fmla="*/ 14515 w 2249715"/>
              <a:gd name="connsiteY3" fmla="*/ 0 h 346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82478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5BE04ED-B31E-46AE-B29E-4E8C611827C8}"/>
              </a:ext>
            </a:extLst>
          </p:cNvPr>
          <p:cNvGrpSpPr/>
          <p:nvPr/>
        </p:nvGrpSpPr>
        <p:grpSpPr>
          <a:xfrm>
            <a:off x="1162658" y="1377566"/>
            <a:ext cx="9865096" cy="4104456"/>
            <a:chOff x="1162658" y="1377566"/>
            <a:chExt cx="9865096" cy="4104456"/>
          </a:xfrm>
        </p:grpSpPr>
        <p:sp>
          <p:nvSpPr>
            <p:cNvPr id="2" name="矩形 1"/>
            <p:cNvSpPr/>
            <p:nvPr/>
          </p:nvSpPr>
          <p:spPr>
            <a:xfrm>
              <a:off x="1162658" y="1377566"/>
              <a:ext cx="9865096" cy="4104456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7602" y="1567131"/>
              <a:ext cx="6682563" cy="3770875"/>
            </a:xfrm>
            <a:prstGeom prst="rect">
              <a:avLst/>
            </a:prstGeom>
            <a:ln w="22225">
              <a:solidFill>
                <a:schemeClr val="bg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4DC5EF-807D-4AF2-BD3E-965F93E5A8A5}"/>
                </a:ext>
              </a:extLst>
            </p:cNvPr>
            <p:cNvSpPr txBox="1"/>
            <p:nvPr/>
          </p:nvSpPr>
          <p:spPr>
            <a:xfrm>
              <a:off x="1393499" y="2421682"/>
              <a:ext cx="2562654" cy="1711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dirty="0">
                  <a:solidFill>
                    <a:schemeClr val="bg1"/>
                  </a:solidFill>
                </a:rPr>
                <a:t>41 of 244 properties could have more than $6,000 additional profit each year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8739270-168E-48E8-9FA0-62934A173D96}"/>
                </a:ext>
              </a:extLst>
            </p:cNvPr>
            <p:cNvSpPr/>
            <p:nvPr/>
          </p:nvSpPr>
          <p:spPr>
            <a:xfrm rot="16200000">
              <a:off x="3910943" y="3170566"/>
              <a:ext cx="417646" cy="3600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3514314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cxnSpLocks/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64686" y="2061642"/>
            <a:ext cx="17075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9600" spc="600" dirty="0">
                <a:solidFill>
                  <a:prstClr val="white"/>
                </a:solidFill>
                <a:latin typeface="Century" panose="02040604050505020304" pitchFamily="18" charset="0"/>
                <a:ea typeface="Ebrima" panose="02000000000000000000" pitchFamily="2" charset="0"/>
                <a:cs typeface="Ebrima" panose="02000000000000000000" pitchFamily="2" charset="0"/>
              </a:rPr>
              <a:t>02</a:t>
            </a:r>
            <a:endParaRPr lang="zh-CN" altLang="en-US" sz="9600" spc="600" dirty="0">
              <a:solidFill>
                <a:prstClr val="white"/>
              </a:solidFill>
              <a:latin typeface="Century" panose="02040604050505020304" pitchFamily="18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D995F7-C80B-4F27-8EAD-B0A33123CA52}"/>
              </a:ext>
            </a:extLst>
          </p:cNvPr>
          <p:cNvSpPr txBox="1"/>
          <p:nvPr/>
        </p:nvSpPr>
        <p:spPr>
          <a:xfrm>
            <a:off x="3932708" y="3361361"/>
            <a:ext cx="3756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tantia" panose="02030602050306030303" pitchFamily="18" charset="0"/>
              </a:rPr>
              <a:t>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2576817264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C0B8E8-B0A5-46E6-8D08-07501D510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44520"/>
              </p:ext>
            </p:extLst>
          </p:nvPr>
        </p:nvGraphicFramePr>
        <p:xfrm>
          <a:off x="885374" y="785460"/>
          <a:ext cx="10419663" cy="351085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5702245">
                  <a:extLst>
                    <a:ext uri="{9D8B030D-6E8A-4147-A177-3AD203B41FA5}">
                      <a16:colId xmlns:a16="http://schemas.microsoft.com/office/drawing/2014/main" val="747331680"/>
                    </a:ext>
                  </a:extLst>
                </a:gridCol>
                <a:gridCol w="2358709">
                  <a:extLst>
                    <a:ext uri="{9D8B030D-6E8A-4147-A177-3AD203B41FA5}">
                      <a16:colId xmlns:a16="http://schemas.microsoft.com/office/drawing/2014/main" val="3419303302"/>
                    </a:ext>
                  </a:extLst>
                </a:gridCol>
                <a:gridCol w="2358709">
                  <a:extLst>
                    <a:ext uri="{9D8B030D-6E8A-4147-A177-3AD203B41FA5}">
                      <a16:colId xmlns:a16="http://schemas.microsoft.com/office/drawing/2014/main" val="2524473632"/>
                    </a:ext>
                  </a:extLst>
                </a:gridCol>
              </a:tblGrid>
              <a:tr h="3510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Consideration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Worst Case Scenario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Best Case Scenario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extLst>
                  <a:ext uri="{0D108BD9-81ED-4DB2-BD59-A6C34878D82A}">
                    <a16:rowId xmlns:a16="http://schemas.microsoft.com/office/drawing/2014/main" val="3428336037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Additional profit needed for a property to be considered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$10,000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$5000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extLst>
                  <a:ext uri="{0D108BD9-81ED-4DB2-BD59-A6C34878D82A}">
                    <a16:rowId xmlns:a16="http://schemas.microsoft.com/office/drawing/2014/main" val="1982289681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Cost to convert property to short-term rental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$40,000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$20,000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extLst>
                  <a:ext uri="{0D108BD9-81ED-4DB2-BD59-A6C34878D82A}">
                    <a16:rowId xmlns:a16="http://schemas.microsoft.com/office/drawing/2014/main" val="3412382981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Years to depreciate capital expenditures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extLst>
                  <a:ext uri="{0D108BD9-81ED-4DB2-BD59-A6C34878D82A}">
                    <a16:rowId xmlns:a16="http://schemas.microsoft.com/office/drawing/2014/main" val="3311529853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Yearly upkeep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$8,000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$5,000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extLst>
                  <a:ext uri="{0D108BD9-81ED-4DB2-BD59-A6C34878D82A}">
                    <a16:rowId xmlns:a16="http://schemas.microsoft.com/office/drawing/2014/main" val="475372085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Service fees to short-term stay website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25%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15%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extLst>
                  <a:ext uri="{0D108BD9-81ED-4DB2-BD59-A6C34878D82A}">
                    <a16:rowId xmlns:a16="http://schemas.microsoft.com/office/drawing/2014/main" val="3487967348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Regulatory fees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15%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extLst>
                  <a:ext uri="{0D108BD9-81ED-4DB2-BD59-A6C34878D82A}">
                    <a16:rowId xmlns:a16="http://schemas.microsoft.com/office/drawing/2014/main" val="4288274015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Hospitality charges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$150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$70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extLst>
                  <a:ext uri="{0D108BD9-81ED-4DB2-BD59-A6C34878D82A}">
                    <a16:rowId xmlns:a16="http://schemas.microsoft.com/office/drawing/2014/main" val="3104778488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Typical stay duration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1 day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4 days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extLst>
                  <a:ext uri="{0D108BD9-81ED-4DB2-BD59-A6C34878D82A}">
                    <a16:rowId xmlns:a16="http://schemas.microsoft.com/office/drawing/2014/main" val="2466362521"/>
                  </a:ext>
                </a:extLst>
              </a:tr>
              <a:tr h="35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Monthly utilities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$400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$200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extLst>
                  <a:ext uri="{0D108BD9-81ED-4DB2-BD59-A6C34878D82A}">
                    <a16:rowId xmlns:a16="http://schemas.microsoft.com/office/drawing/2014/main" val="3866515593"/>
                  </a:ext>
                </a:extLst>
              </a:tr>
            </a:tbl>
          </a:graphicData>
        </a:graphic>
      </p:graphicFrame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0AE8534-9393-48D8-B730-BE82E0609AF9}"/>
              </a:ext>
            </a:extLst>
          </p:cNvPr>
          <p:cNvSpPr/>
          <p:nvPr/>
        </p:nvSpPr>
        <p:spPr>
          <a:xfrm rot="10800000">
            <a:off x="5807172" y="4645159"/>
            <a:ext cx="1080120" cy="432048"/>
          </a:xfrm>
          <a:prstGeom prst="triangle">
            <a:avLst/>
          </a:prstGeom>
          <a:solidFill>
            <a:schemeClr val="accent5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9A44F4-E2B3-4883-911F-E49C1366A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3695"/>
              </p:ext>
            </p:extLst>
          </p:nvPr>
        </p:nvGraphicFramePr>
        <p:xfrm>
          <a:off x="885374" y="5310957"/>
          <a:ext cx="10419663" cy="351085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5702245">
                  <a:extLst>
                    <a:ext uri="{9D8B030D-6E8A-4147-A177-3AD203B41FA5}">
                      <a16:colId xmlns:a16="http://schemas.microsoft.com/office/drawing/2014/main" val="3289537865"/>
                    </a:ext>
                  </a:extLst>
                </a:gridCol>
                <a:gridCol w="2358709">
                  <a:extLst>
                    <a:ext uri="{9D8B030D-6E8A-4147-A177-3AD203B41FA5}">
                      <a16:colId xmlns:a16="http://schemas.microsoft.com/office/drawing/2014/main" val="3821008556"/>
                    </a:ext>
                  </a:extLst>
                </a:gridCol>
                <a:gridCol w="2358709">
                  <a:extLst>
                    <a:ext uri="{9D8B030D-6E8A-4147-A177-3AD203B41FA5}">
                      <a16:colId xmlns:a16="http://schemas.microsoft.com/office/drawing/2014/main" val="3709323532"/>
                    </a:ext>
                  </a:extLst>
                </a:gridCol>
              </a:tblGrid>
              <a:tr h="35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Additional Annual Profit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$173k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$2,594k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829" marR="133829" marT="0" marB="0" anchor="ctr"/>
                </a:tc>
                <a:extLst>
                  <a:ext uri="{0D108BD9-81ED-4DB2-BD59-A6C34878D82A}">
                    <a16:rowId xmlns:a16="http://schemas.microsoft.com/office/drawing/2014/main" val="3527715933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E2BC013-EBF7-4059-AC0E-1D3B5B657A79}"/>
              </a:ext>
            </a:extLst>
          </p:cNvPr>
          <p:cNvSpPr/>
          <p:nvPr/>
        </p:nvSpPr>
        <p:spPr>
          <a:xfrm rot="2700000">
            <a:off x="-576065" y="-576064"/>
            <a:ext cx="1152128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8BEFD8-E1FE-41D0-A9CF-523EA411970C}"/>
              </a:ext>
            </a:extLst>
          </p:cNvPr>
          <p:cNvSpPr/>
          <p:nvPr/>
        </p:nvSpPr>
        <p:spPr>
          <a:xfrm rot="2700000">
            <a:off x="11614352" y="6330969"/>
            <a:ext cx="1152128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7560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">
            <a:extLst>
              <a:ext uri="{FF2B5EF4-FFF2-40B4-BE49-F238E27FC236}">
                <a16:creationId xmlns:a16="http://schemas.microsoft.com/office/drawing/2014/main" id="{BD1D933F-2BC3-4E16-95D5-F1A40168274F}"/>
              </a:ext>
            </a:extLst>
          </p:cNvPr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5" name="图片 5">
              <a:extLst>
                <a:ext uri="{FF2B5EF4-FFF2-40B4-BE49-F238E27FC236}">
                  <a16:creationId xmlns:a16="http://schemas.microsoft.com/office/drawing/2014/main" id="{6AD47DC7-C459-49D4-93D2-0CE1ACB77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6" name="矩形 6">
              <a:extLst>
                <a:ext uri="{FF2B5EF4-FFF2-40B4-BE49-F238E27FC236}">
                  <a16:creationId xmlns:a16="http://schemas.microsoft.com/office/drawing/2014/main" id="{9ABA2ABA-4BC2-4DC8-AFCA-0CE9FC0359AA}"/>
                </a:ext>
              </a:extLst>
            </p:cNvPr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3037A2-62BD-4C1F-BECA-0BE76E222CFF}"/>
              </a:ext>
            </a:extLst>
          </p:cNvPr>
          <p:cNvGrpSpPr/>
          <p:nvPr/>
        </p:nvGrpSpPr>
        <p:grpSpPr>
          <a:xfrm>
            <a:off x="3737638" y="1229108"/>
            <a:ext cx="4527570" cy="761243"/>
            <a:chOff x="3738502" y="1075569"/>
            <a:chExt cx="4527570" cy="761243"/>
          </a:xfrm>
        </p:grpSpPr>
        <p:sp>
          <p:nvSpPr>
            <p:cNvPr id="9" name="任意多边形 26">
              <a:extLst>
                <a:ext uri="{FF2B5EF4-FFF2-40B4-BE49-F238E27FC236}">
                  <a16:creationId xmlns:a16="http://schemas.microsoft.com/office/drawing/2014/main" id="{034381ED-0CC0-4EBA-8E71-325BB7BE2606}"/>
                </a:ext>
              </a:extLst>
            </p:cNvPr>
            <p:cNvSpPr/>
            <p:nvPr/>
          </p:nvSpPr>
          <p:spPr>
            <a:xfrm>
              <a:off x="6815286" y="1629594"/>
              <a:ext cx="1450786" cy="207218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" fmla="*/ 812800 w 1447800"/>
                <a:gd name="connsiteY0" fmla="*/ 0 h 485775"/>
                <a:gd name="connsiteX1" fmla="*/ 1447800 w 1447800"/>
                <a:gd name="connsiteY1" fmla="*/ 485775 h 485775"/>
                <a:gd name="connsiteX2" fmla="*/ 0 w 1447800"/>
                <a:gd name="connsiteY2" fmla="*/ 457200 h 485775"/>
                <a:gd name="connsiteX0" fmla="*/ 812800 w 1343025"/>
                <a:gd name="connsiteY0" fmla="*/ 0 h 457200"/>
                <a:gd name="connsiteX1" fmla="*/ 1343025 w 1343025"/>
                <a:gd name="connsiteY1" fmla="*/ 457200 h 457200"/>
                <a:gd name="connsiteX2" fmla="*/ 0 w 1343025"/>
                <a:gd name="connsiteY2" fmla="*/ 457200 h 457200"/>
                <a:gd name="connsiteX0" fmla="*/ 803275 w 1343025"/>
                <a:gd name="connsiteY0" fmla="*/ 0 h 457200"/>
                <a:gd name="connsiteX1" fmla="*/ 1343025 w 1343025"/>
                <a:gd name="connsiteY1" fmla="*/ 457200 h 457200"/>
                <a:gd name="connsiteX2" fmla="*/ 0 w 1343025"/>
                <a:gd name="connsiteY2" fmla="*/ 457200 h 457200"/>
                <a:gd name="connsiteX0" fmla="*/ 803275 w 1295400"/>
                <a:gd name="connsiteY0" fmla="*/ 0 h 457200"/>
                <a:gd name="connsiteX1" fmla="*/ 1295400 w 1295400"/>
                <a:gd name="connsiteY1" fmla="*/ 438150 h 457200"/>
                <a:gd name="connsiteX2" fmla="*/ 0 w 1295400"/>
                <a:gd name="connsiteY2" fmla="*/ 457200 h 457200"/>
                <a:gd name="connsiteX0" fmla="*/ 787400 w 1295400"/>
                <a:gd name="connsiteY0" fmla="*/ 0 h 444500"/>
                <a:gd name="connsiteX1" fmla="*/ 1295400 w 1295400"/>
                <a:gd name="connsiteY1" fmla="*/ 425450 h 444500"/>
                <a:gd name="connsiteX2" fmla="*/ 0 w 1295400"/>
                <a:gd name="connsiteY2" fmla="*/ 444500 h 444500"/>
                <a:gd name="connsiteX0" fmla="*/ 787400 w 1289050"/>
                <a:gd name="connsiteY0" fmla="*/ 0 h 444500"/>
                <a:gd name="connsiteX1" fmla="*/ 1289050 w 1289050"/>
                <a:gd name="connsiteY1" fmla="*/ 415925 h 444500"/>
                <a:gd name="connsiteX2" fmla="*/ 0 w 1289050"/>
                <a:gd name="connsiteY2" fmla="*/ 444500 h 444500"/>
                <a:gd name="connsiteX0" fmla="*/ 787400 w 1292225"/>
                <a:gd name="connsiteY0" fmla="*/ 0 h 444500"/>
                <a:gd name="connsiteX1" fmla="*/ 1292225 w 1292225"/>
                <a:gd name="connsiteY1" fmla="*/ 431800 h 444500"/>
                <a:gd name="connsiteX2" fmla="*/ 0 w 1292225"/>
                <a:gd name="connsiteY2" fmla="*/ 444500 h 444500"/>
                <a:gd name="connsiteX0" fmla="*/ 790575 w 1295400"/>
                <a:gd name="connsiteY0" fmla="*/ 0 h 438150"/>
                <a:gd name="connsiteX1" fmla="*/ 1295400 w 1295400"/>
                <a:gd name="connsiteY1" fmla="*/ 431800 h 438150"/>
                <a:gd name="connsiteX2" fmla="*/ 0 w 1295400"/>
                <a:gd name="connsiteY2" fmla="*/ 438150 h 438150"/>
                <a:gd name="connsiteX0" fmla="*/ 790575 w 1298575"/>
                <a:gd name="connsiteY0" fmla="*/ 0 h 438150"/>
                <a:gd name="connsiteX1" fmla="*/ 1298575 w 1298575"/>
                <a:gd name="connsiteY1" fmla="*/ 412750 h 438150"/>
                <a:gd name="connsiteX2" fmla="*/ 0 w 1298575"/>
                <a:gd name="connsiteY2" fmla="*/ 438150 h 438150"/>
                <a:gd name="connsiteX0" fmla="*/ 790575 w 1298575"/>
                <a:gd name="connsiteY0" fmla="*/ 0 h 438150"/>
                <a:gd name="connsiteX1" fmla="*/ 1298575 w 1298575"/>
                <a:gd name="connsiteY1" fmla="*/ 422275 h 438150"/>
                <a:gd name="connsiteX2" fmla="*/ 0 w 1298575"/>
                <a:gd name="connsiteY2" fmla="*/ 438150 h 438150"/>
                <a:gd name="connsiteX0" fmla="*/ 311943 w 819943"/>
                <a:gd name="connsiteY0" fmla="*/ 0 h 442913"/>
                <a:gd name="connsiteX1" fmla="*/ 819943 w 819943"/>
                <a:gd name="connsiteY1" fmla="*/ 422275 h 442913"/>
                <a:gd name="connsiteX2" fmla="*/ 0 w 819943"/>
                <a:gd name="connsiteY2" fmla="*/ 442913 h 442913"/>
                <a:gd name="connsiteX0" fmla="*/ 311943 w 819943"/>
                <a:gd name="connsiteY0" fmla="*/ 0 h 426245"/>
                <a:gd name="connsiteX1" fmla="*/ 819943 w 819943"/>
                <a:gd name="connsiteY1" fmla="*/ 422275 h 426245"/>
                <a:gd name="connsiteX2" fmla="*/ 0 w 819943"/>
                <a:gd name="connsiteY2" fmla="*/ 426245 h 426245"/>
                <a:gd name="connsiteX0" fmla="*/ 592930 w 819943"/>
                <a:gd name="connsiteY0" fmla="*/ 0 h 204789"/>
                <a:gd name="connsiteX1" fmla="*/ 819943 w 819943"/>
                <a:gd name="connsiteY1" fmla="*/ 200819 h 204789"/>
                <a:gd name="connsiteX2" fmla="*/ 0 w 819943"/>
                <a:gd name="connsiteY2" fmla="*/ 204789 h 204789"/>
                <a:gd name="connsiteX0" fmla="*/ 1295399 w 1522412"/>
                <a:gd name="connsiteY0" fmla="*/ 0 h 202408"/>
                <a:gd name="connsiteX1" fmla="*/ 1522412 w 1522412"/>
                <a:gd name="connsiteY1" fmla="*/ 200819 h 202408"/>
                <a:gd name="connsiteX2" fmla="*/ 0 w 1522412"/>
                <a:gd name="connsiteY2" fmla="*/ 202408 h 202408"/>
                <a:gd name="connsiteX0" fmla="*/ 1328736 w 1522412"/>
                <a:gd name="connsiteY0" fmla="*/ 0 h 207170"/>
                <a:gd name="connsiteX1" fmla="*/ 1522412 w 1522412"/>
                <a:gd name="connsiteY1" fmla="*/ 205581 h 207170"/>
                <a:gd name="connsiteX2" fmla="*/ 0 w 1522412"/>
                <a:gd name="connsiteY2" fmla="*/ 207170 h 207170"/>
                <a:gd name="connsiteX0" fmla="*/ 1328736 w 1450975"/>
                <a:gd name="connsiteY0" fmla="*/ 0 h 207170"/>
                <a:gd name="connsiteX1" fmla="*/ 1450975 w 1450975"/>
                <a:gd name="connsiteY1" fmla="*/ 200819 h 207170"/>
                <a:gd name="connsiteX2" fmla="*/ 0 w 1450975"/>
                <a:gd name="connsiteY2" fmla="*/ 207170 h 20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3810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0070C0"/>
                </a:solidFill>
              </a:endParaRPr>
            </a:p>
          </p:txBody>
        </p:sp>
        <p:sp>
          <p:nvSpPr>
            <p:cNvPr id="10" name="任意多边形 27">
              <a:extLst>
                <a:ext uri="{FF2B5EF4-FFF2-40B4-BE49-F238E27FC236}">
                  <a16:creationId xmlns:a16="http://schemas.microsoft.com/office/drawing/2014/main" id="{4EAA6937-36FE-40E9-B3CF-EF17712B9F35}"/>
                </a:ext>
              </a:extLst>
            </p:cNvPr>
            <p:cNvSpPr/>
            <p:nvPr/>
          </p:nvSpPr>
          <p:spPr>
            <a:xfrm flipV="1">
              <a:off x="3809958" y="1075569"/>
              <a:ext cx="1421152" cy="45730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" fmla="*/ 0 w 3429000"/>
                <a:gd name="connsiteY0" fmla="*/ 0 h 323850"/>
                <a:gd name="connsiteX1" fmla="*/ 3022600 w 3429000"/>
                <a:gd name="connsiteY1" fmla="*/ 0 h 323850"/>
                <a:gd name="connsiteX2" fmla="*/ 3429000 w 3429000"/>
                <a:gd name="connsiteY2" fmla="*/ 323850 h 323850"/>
                <a:gd name="connsiteX0" fmla="*/ 0 w 3022600"/>
                <a:gd name="connsiteY0" fmla="*/ 0 h 0"/>
                <a:gd name="connsiteX1" fmla="*/ 3022600 w 3022600"/>
                <a:gd name="connsiteY1" fmla="*/ 0 h 0"/>
                <a:gd name="connsiteX0" fmla="*/ 0 w 10504"/>
                <a:gd name="connsiteY0" fmla="*/ 0 h 0"/>
                <a:gd name="connsiteX1" fmla="*/ 10504 w 10504"/>
                <a:gd name="connsiteY1" fmla="*/ -95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3810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0070C0"/>
                </a:solidFill>
              </a:endParaRPr>
            </a:p>
          </p:txBody>
        </p:sp>
        <p:sp>
          <p:nvSpPr>
            <p:cNvPr id="12" name="矩形 29">
              <a:extLst>
                <a:ext uri="{FF2B5EF4-FFF2-40B4-BE49-F238E27FC236}">
                  <a16:creationId xmlns:a16="http://schemas.microsoft.com/office/drawing/2014/main" id="{5145F050-9878-45C4-95F2-FBA25C013001}"/>
                </a:ext>
              </a:extLst>
            </p:cNvPr>
            <p:cNvSpPr/>
            <p:nvPr/>
          </p:nvSpPr>
          <p:spPr bwMode="auto">
            <a:xfrm>
              <a:off x="3738502" y="1226868"/>
              <a:ext cx="45252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2800" b="1" dirty="0">
                  <a:solidFill>
                    <a:schemeClr val="bg1">
                      <a:alpha val="80000"/>
                    </a:schemeClr>
                  </a:solidFill>
                  <a:ea typeface="创艺简细圆" pitchFamily="2" charset="-122"/>
                </a:rPr>
                <a:t>Most Sensitive Assumptions</a:t>
              </a:r>
              <a:endParaRPr lang="zh-CN" altLang="en-US" sz="2800" b="1" dirty="0">
                <a:solidFill>
                  <a:schemeClr val="bg1">
                    <a:alpha val="80000"/>
                  </a:schemeClr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203837-994A-440E-B80A-BB57BFC4DD2D}"/>
              </a:ext>
            </a:extLst>
          </p:cNvPr>
          <p:cNvGrpSpPr/>
          <p:nvPr/>
        </p:nvGrpSpPr>
        <p:grpSpPr>
          <a:xfrm>
            <a:off x="6945880" y="3057969"/>
            <a:ext cx="2018369" cy="2018369"/>
            <a:chOff x="6815286" y="2103733"/>
            <a:chExt cx="2018369" cy="201836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6C896AC-BE02-477F-8610-F6AA93F43D72}"/>
                </a:ext>
              </a:extLst>
            </p:cNvPr>
            <p:cNvSpPr/>
            <p:nvPr/>
          </p:nvSpPr>
          <p:spPr>
            <a:xfrm>
              <a:off x="6815286" y="2103733"/>
              <a:ext cx="2018369" cy="2018369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5" name="组合 207">
              <a:extLst>
                <a:ext uri="{FF2B5EF4-FFF2-40B4-BE49-F238E27FC236}">
                  <a16:creationId xmlns:a16="http://schemas.microsoft.com/office/drawing/2014/main" id="{7F81F9FE-E933-42FB-BFDC-C1A5BE3EE097}"/>
                </a:ext>
              </a:extLst>
            </p:cNvPr>
            <p:cNvGrpSpPr/>
            <p:nvPr/>
          </p:nvGrpSpPr>
          <p:grpSpPr>
            <a:xfrm>
              <a:off x="7514324" y="2580948"/>
              <a:ext cx="620290" cy="626160"/>
              <a:chOff x="1968191" y="5587337"/>
              <a:chExt cx="662372" cy="668640"/>
            </a:xfrm>
            <a:solidFill>
              <a:schemeClr val="bg1">
                <a:lumMod val="95000"/>
              </a:schemeClr>
            </a:solidFill>
          </p:grpSpPr>
          <p:sp>
            <p:nvSpPr>
              <p:cNvPr id="26" name="Freeform 177">
                <a:extLst>
                  <a:ext uri="{FF2B5EF4-FFF2-40B4-BE49-F238E27FC236}">
                    <a16:creationId xmlns:a16="http://schemas.microsoft.com/office/drawing/2014/main" id="{286CBFAF-A859-4031-BCF8-E4B6427FAD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8191" y="5587337"/>
                <a:ext cx="662372" cy="668640"/>
              </a:xfrm>
              <a:custGeom>
                <a:avLst/>
                <a:gdLst>
                  <a:gd name="T0" fmla="*/ 67 w 134"/>
                  <a:gd name="T1" fmla="*/ 0 h 135"/>
                  <a:gd name="T2" fmla="*/ 0 w 134"/>
                  <a:gd name="T3" fmla="*/ 67 h 135"/>
                  <a:gd name="T4" fmla="*/ 67 w 134"/>
                  <a:gd name="T5" fmla="*/ 135 h 135"/>
                  <a:gd name="T6" fmla="*/ 134 w 134"/>
                  <a:gd name="T7" fmla="*/ 67 h 135"/>
                  <a:gd name="T8" fmla="*/ 67 w 134"/>
                  <a:gd name="T9" fmla="*/ 0 h 135"/>
                  <a:gd name="T10" fmla="*/ 70 w 134"/>
                  <a:gd name="T11" fmla="*/ 124 h 135"/>
                  <a:gd name="T12" fmla="*/ 70 w 134"/>
                  <a:gd name="T13" fmla="*/ 114 h 135"/>
                  <a:gd name="T14" fmla="*/ 67 w 134"/>
                  <a:gd name="T15" fmla="*/ 111 h 135"/>
                  <a:gd name="T16" fmla="*/ 64 w 134"/>
                  <a:gd name="T17" fmla="*/ 114 h 135"/>
                  <a:gd name="T18" fmla="*/ 64 w 134"/>
                  <a:gd name="T19" fmla="*/ 124 h 135"/>
                  <a:gd name="T20" fmla="*/ 11 w 134"/>
                  <a:gd name="T21" fmla="*/ 70 h 135"/>
                  <a:gd name="T22" fmla="*/ 20 w 134"/>
                  <a:gd name="T23" fmla="*/ 70 h 135"/>
                  <a:gd name="T24" fmla="*/ 23 w 134"/>
                  <a:gd name="T25" fmla="*/ 67 h 135"/>
                  <a:gd name="T26" fmla="*/ 20 w 134"/>
                  <a:gd name="T27" fmla="*/ 65 h 135"/>
                  <a:gd name="T28" fmla="*/ 11 w 134"/>
                  <a:gd name="T29" fmla="*/ 65 h 135"/>
                  <a:gd name="T30" fmla="*/ 64 w 134"/>
                  <a:gd name="T31" fmla="*/ 11 h 135"/>
                  <a:gd name="T32" fmla="*/ 64 w 134"/>
                  <a:gd name="T33" fmla="*/ 11 h 135"/>
                  <a:gd name="T34" fmla="*/ 64 w 134"/>
                  <a:gd name="T35" fmla="*/ 22 h 135"/>
                  <a:gd name="T36" fmla="*/ 67 w 134"/>
                  <a:gd name="T37" fmla="*/ 25 h 135"/>
                  <a:gd name="T38" fmla="*/ 70 w 134"/>
                  <a:gd name="T39" fmla="*/ 22 h 135"/>
                  <a:gd name="T40" fmla="*/ 70 w 134"/>
                  <a:gd name="T41" fmla="*/ 11 h 135"/>
                  <a:gd name="T42" fmla="*/ 70 w 134"/>
                  <a:gd name="T43" fmla="*/ 11 h 135"/>
                  <a:gd name="T44" fmla="*/ 123 w 134"/>
                  <a:gd name="T45" fmla="*/ 65 h 135"/>
                  <a:gd name="T46" fmla="*/ 114 w 134"/>
                  <a:gd name="T47" fmla="*/ 65 h 135"/>
                  <a:gd name="T48" fmla="*/ 111 w 134"/>
                  <a:gd name="T49" fmla="*/ 67 h 135"/>
                  <a:gd name="T50" fmla="*/ 114 w 134"/>
                  <a:gd name="T51" fmla="*/ 70 h 135"/>
                  <a:gd name="T52" fmla="*/ 123 w 134"/>
                  <a:gd name="T53" fmla="*/ 70 h 135"/>
                  <a:gd name="T54" fmla="*/ 70 w 134"/>
                  <a:gd name="T55" fmla="*/ 12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4" h="135">
                    <a:moveTo>
                      <a:pt x="67" y="0"/>
                    </a:moveTo>
                    <a:cubicBezTo>
                      <a:pt x="30" y="0"/>
                      <a:pt x="0" y="30"/>
                      <a:pt x="0" y="67"/>
                    </a:cubicBezTo>
                    <a:cubicBezTo>
                      <a:pt x="0" y="105"/>
                      <a:pt x="30" y="135"/>
                      <a:pt x="67" y="135"/>
                    </a:cubicBezTo>
                    <a:cubicBezTo>
                      <a:pt x="104" y="135"/>
                      <a:pt x="134" y="105"/>
                      <a:pt x="134" y="67"/>
                    </a:cubicBezTo>
                    <a:cubicBezTo>
                      <a:pt x="134" y="30"/>
                      <a:pt x="104" y="0"/>
                      <a:pt x="67" y="0"/>
                    </a:cubicBezTo>
                    <a:close/>
                    <a:moveTo>
                      <a:pt x="70" y="124"/>
                    </a:moveTo>
                    <a:cubicBezTo>
                      <a:pt x="70" y="114"/>
                      <a:pt x="70" y="114"/>
                      <a:pt x="70" y="114"/>
                    </a:cubicBezTo>
                    <a:cubicBezTo>
                      <a:pt x="70" y="112"/>
                      <a:pt x="69" y="111"/>
                      <a:pt x="67" y="111"/>
                    </a:cubicBezTo>
                    <a:cubicBezTo>
                      <a:pt x="65" y="111"/>
                      <a:pt x="64" y="112"/>
                      <a:pt x="64" y="114"/>
                    </a:cubicBezTo>
                    <a:cubicBezTo>
                      <a:pt x="64" y="124"/>
                      <a:pt x="64" y="124"/>
                      <a:pt x="64" y="124"/>
                    </a:cubicBezTo>
                    <a:cubicBezTo>
                      <a:pt x="35" y="122"/>
                      <a:pt x="12" y="99"/>
                      <a:pt x="11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69"/>
                      <a:pt x="23" y="67"/>
                    </a:cubicBezTo>
                    <a:cubicBezTo>
                      <a:pt x="23" y="66"/>
                      <a:pt x="22" y="65"/>
                      <a:pt x="20" y="65"/>
                    </a:cubicBezTo>
                    <a:cubicBezTo>
                      <a:pt x="11" y="65"/>
                      <a:pt x="11" y="65"/>
                      <a:pt x="11" y="65"/>
                    </a:cubicBezTo>
                    <a:cubicBezTo>
                      <a:pt x="12" y="36"/>
                      <a:pt x="35" y="13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3"/>
                      <a:pt x="65" y="25"/>
                      <a:pt x="67" y="25"/>
                    </a:cubicBezTo>
                    <a:cubicBezTo>
                      <a:pt x="69" y="25"/>
                      <a:pt x="70" y="23"/>
                      <a:pt x="70" y="22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99" y="13"/>
                      <a:pt x="122" y="36"/>
                      <a:pt x="123" y="65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2" y="65"/>
                      <a:pt x="111" y="66"/>
                      <a:pt x="111" y="67"/>
                    </a:cubicBezTo>
                    <a:cubicBezTo>
                      <a:pt x="111" y="69"/>
                      <a:pt x="112" y="70"/>
                      <a:pt x="114" y="70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2" y="99"/>
                      <a:pt x="99" y="122"/>
                      <a:pt x="70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78">
                <a:extLst>
                  <a:ext uri="{FF2B5EF4-FFF2-40B4-BE49-F238E27FC236}">
                    <a16:creationId xmlns:a16="http://schemas.microsoft.com/office/drawing/2014/main" id="{A43C4F89-9493-4E8B-BC8A-07A80B24E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6246" y="5781660"/>
                <a:ext cx="340589" cy="167160"/>
              </a:xfrm>
              <a:custGeom>
                <a:avLst/>
                <a:gdLst>
                  <a:gd name="T0" fmla="*/ 66 w 69"/>
                  <a:gd name="T1" fmla="*/ 26 h 34"/>
                  <a:gd name="T2" fmla="*/ 34 w 69"/>
                  <a:gd name="T3" fmla="*/ 26 h 34"/>
                  <a:gd name="T4" fmla="*/ 29 w 69"/>
                  <a:gd name="T5" fmla="*/ 23 h 34"/>
                  <a:gd name="T6" fmla="*/ 27 w 69"/>
                  <a:gd name="T7" fmla="*/ 23 h 34"/>
                  <a:gd name="T8" fmla="*/ 5 w 69"/>
                  <a:gd name="T9" fmla="*/ 1 h 34"/>
                  <a:gd name="T10" fmla="*/ 1 w 69"/>
                  <a:gd name="T11" fmla="*/ 1 h 34"/>
                  <a:gd name="T12" fmla="*/ 1 w 69"/>
                  <a:gd name="T13" fmla="*/ 5 h 34"/>
                  <a:gd name="T14" fmla="*/ 24 w 69"/>
                  <a:gd name="T15" fmla="*/ 28 h 34"/>
                  <a:gd name="T16" fmla="*/ 23 w 69"/>
                  <a:gd name="T17" fmla="*/ 28 h 34"/>
                  <a:gd name="T18" fmla="*/ 29 w 69"/>
                  <a:gd name="T19" fmla="*/ 34 h 34"/>
                  <a:gd name="T20" fmla="*/ 34 w 69"/>
                  <a:gd name="T21" fmla="*/ 31 h 34"/>
                  <a:gd name="T22" fmla="*/ 66 w 69"/>
                  <a:gd name="T23" fmla="*/ 31 h 34"/>
                  <a:gd name="T24" fmla="*/ 69 w 69"/>
                  <a:gd name="T25" fmla="*/ 28 h 34"/>
                  <a:gd name="T26" fmla="*/ 66 w 69"/>
                  <a:gd name="T27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34">
                    <a:moveTo>
                      <a:pt x="66" y="26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33" y="24"/>
                      <a:pt x="31" y="23"/>
                      <a:pt x="29" y="23"/>
                    </a:cubicBezTo>
                    <a:cubicBezTo>
                      <a:pt x="28" y="23"/>
                      <a:pt x="28" y="23"/>
                      <a:pt x="27" y="2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3" y="28"/>
                      <a:pt x="23" y="28"/>
                    </a:cubicBezTo>
                    <a:cubicBezTo>
                      <a:pt x="23" y="31"/>
                      <a:pt x="26" y="34"/>
                      <a:pt x="29" y="34"/>
                    </a:cubicBezTo>
                    <a:cubicBezTo>
                      <a:pt x="31" y="34"/>
                      <a:pt x="33" y="33"/>
                      <a:pt x="34" y="31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7" y="31"/>
                      <a:pt x="69" y="30"/>
                      <a:pt x="69" y="28"/>
                    </a:cubicBezTo>
                    <a:cubicBezTo>
                      <a:pt x="69" y="27"/>
                      <a:pt x="67" y="26"/>
                      <a:pt x="6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6CBB473-AA0A-4E8D-8A34-3556A4BFA8BB}"/>
                </a:ext>
              </a:extLst>
            </p:cNvPr>
            <p:cNvSpPr/>
            <p:nvPr/>
          </p:nvSpPr>
          <p:spPr>
            <a:xfrm>
              <a:off x="7054098" y="3398440"/>
              <a:ext cx="1540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>
                  <a:solidFill>
                    <a:schemeClr val="bg1">
                      <a:alpha val="80000"/>
                    </a:schemeClr>
                  </a:solidFill>
                </a:rPr>
                <a:t>Length of Stay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99B39C-381C-41FD-A198-9C06A854FF9A}"/>
              </a:ext>
            </a:extLst>
          </p:cNvPr>
          <p:cNvGrpSpPr/>
          <p:nvPr/>
        </p:nvGrpSpPr>
        <p:grpSpPr>
          <a:xfrm>
            <a:off x="2985440" y="3057970"/>
            <a:ext cx="2018369" cy="2018369"/>
            <a:chOff x="2985440" y="2637706"/>
            <a:chExt cx="2018369" cy="201836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D48B7A-CF3F-4F52-86BD-1B61D75DFCF7}"/>
                </a:ext>
              </a:extLst>
            </p:cNvPr>
            <p:cNvSpPr/>
            <p:nvPr/>
          </p:nvSpPr>
          <p:spPr>
            <a:xfrm>
              <a:off x="2985440" y="2637706"/>
              <a:ext cx="2018369" cy="2018369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43348E-4958-47F9-BD38-9A4D15CC01FF}"/>
                </a:ext>
              </a:extLst>
            </p:cNvPr>
            <p:cNvSpPr/>
            <p:nvPr/>
          </p:nvSpPr>
          <p:spPr>
            <a:xfrm>
              <a:off x="3113357" y="3932412"/>
              <a:ext cx="17625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>
                  <a:solidFill>
                    <a:schemeClr val="bg1">
                      <a:alpha val="80000"/>
                    </a:schemeClr>
                  </a:solidFill>
                </a:rPr>
                <a:t>Transaction Fees</a:t>
              </a:r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3BD2C13-20D1-4C4A-A602-7C5640D3B33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626683" y="3154693"/>
              <a:ext cx="735882" cy="626420"/>
            </a:xfrm>
            <a:custGeom>
              <a:avLst/>
              <a:gdLst>
                <a:gd name="T0" fmla="*/ 300 w 300"/>
                <a:gd name="T1" fmla="*/ 201 h 255"/>
                <a:gd name="T2" fmla="*/ 288 w 300"/>
                <a:gd name="T3" fmla="*/ 210 h 255"/>
                <a:gd name="T4" fmla="*/ 285 w 300"/>
                <a:gd name="T5" fmla="*/ 214 h 255"/>
                <a:gd name="T6" fmla="*/ 266 w 300"/>
                <a:gd name="T7" fmla="*/ 230 h 255"/>
                <a:gd name="T8" fmla="*/ 229 w 300"/>
                <a:gd name="T9" fmla="*/ 245 h 255"/>
                <a:gd name="T10" fmla="*/ 169 w 300"/>
                <a:gd name="T11" fmla="*/ 253 h 255"/>
                <a:gd name="T12" fmla="*/ 47 w 300"/>
                <a:gd name="T13" fmla="*/ 231 h 255"/>
                <a:gd name="T14" fmla="*/ 47 w 300"/>
                <a:gd name="T15" fmla="*/ 186 h 255"/>
                <a:gd name="T16" fmla="*/ 89 w 300"/>
                <a:gd name="T17" fmla="*/ 168 h 255"/>
                <a:gd name="T18" fmla="*/ 130 w 300"/>
                <a:gd name="T19" fmla="*/ 171 h 255"/>
                <a:gd name="T20" fmla="*/ 163 w 300"/>
                <a:gd name="T21" fmla="*/ 174 h 255"/>
                <a:gd name="T22" fmla="*/ 198 w 300"/>
                <a:gd name="T23" fmla="*/ 169 h 255"/>
                <a:gd name="T24" fmla="*/ 219 w 300"/>
                <a:gd name="T25" fmla="*/ 182 h 255"/>
                <a:gd name="T26" fmla="*/ 201 w 300"/>
                <a:gd name="T27" fmla="*/ 195 h 255"/>
                <a:gd name="T28" fmla="*/ 174 w 300"/>
                <a:gd name="T29" fmla="*/ 194 h 255"/>
                <a:gd name="T30" fmla="*/ 144 w 300"/>
                <a:gd name="T31" fmla="*/ 202 h 255"/>
                <a:gd name="T32" fmla="*/ 177 w 300"/>
                <a:gd name="T33" fmla="*/ 217 h 255"/>
                <a:gd name="T34" fmla="*/ 223 w 300"/>
                <a:gd name="T35" fmla="*/ 218 h 255"/>
                <a:gd name="T36" fmla="*/ 255 w 300"/>
                <a:gd name="T37" fmla="*/ 209 h 255"/>
                <a:gd name="T38" fmla="*/ 287 w 300"/>
                <a:gd name="T39" fmla="*/ 193 h 255"/>
                <a:gd name="T40" fmla="*/ 300 w 300"/>
                <a:gd name="T41" fmla="*/ 201 h 255"/>
                <a:gd name="T42" fmla="*/ 34 w 300"/>
                <a:gd name="T43" fmla="*/ 173 h 255"/>
                <a:gd name="T44" fmla="*/ 0 w 300"/>
                <a:gd name="T45" fmla="*/ 173 h 255"/>
                <a:gd name="T46" fmla="*/ 0 w 300"/>
                <a:gd name="T47" fmla="*/ 240 h 255"/>
                <a:gd name="T48" fmla="*/ 34 w 300"/>
                <a:gd name="T49" fmla="*/ 240 h 255"/>
                <a:gd name="T50" fmla="*/ 39 w 300"/>
                <a:gd name="T51" fmla="*/ 235 h 255"/>
                <a:gd name="T52" fmla="*/ 39 w 300"/>
                <a:gd name="T53" fmla="*/ 177 h 255"/>
                <a:gd name="T54" fmla="*/ 34 w 300"/>
                <a:gd name="T55" fmla="*/ 173 h 255"/>
                <a:gd name="T56" fmla="*/ 246 w 300"/>
                <a:gd name="T57" fmla="*/ 24 h 255"/>
                <a:gd name="T58" fmla="*/ 246 w 300"/>
                <a:gd name="T59" fmla="*/ 147 h 255"/>
                <a:gd name="T60" fmla="*/ 123 w 300"/>
                <a:gd name="T61" fmla="*/ 147 h 255"/>
                <a:gd name="T62" fmla="*/ 123 w 300"/>
                <a:gd name="T63" fmla="*/ 122 h 255"/>
                <a:gd name="T64" fmla="*/ 99 w 300"/>
                <a:gd name="T65" fmla="*/ 122 h 255"/>
                <a:gd name="T66" fmla="*/ 99 w 300"/>
                <a:gd name="T67" fmla="*/ 0 h 255"/>
                <a:gd name="T68" fmla="*/ 221 w 300"/>
                <a:gd name="T69" fmla="*/ 0 h 255"/>
                <a:gd name="T70" fmla="*/ 221 w 300"/>
                <a:gd name="T71" fmla="*/ 24 h 255"/>
                <a:gd name="T72" fmla="*/ 246 w 300"/>
                <a:gd name="T73" fmla="*/ 24 h 255"/>
                <a:gd name="T74" fmla="*/ 123 w 300"/>
                <a:gd name="T75" fmla="*/ 116 h 255"/>
                <a:gd name="T76" fmla="*/ 123 w 300"/>
                <a:gd name="T77" fmla="*/ 24 h 255"/>
                <a:gd name="T78" fmla="*/ 215 w 300"/>
                <a:gd name="T79" fmla="*/ 24 h 255"/>
                <a:gd name="T80" fmla="*/ 215 w 300"/>
                <a:gd name="T81" fmla="*/ 6 h 255"/>
                <a:gd name="T82" fmla="*/ 105 w 300"/>
                <a:gd name="T83" fmla="*/ 6 h 255"/>
                <a:gd name="T84" fmla="*/ 105 w 300"/>
                <a:gd name="T85" fmla="*/ 116 h 255"/>
                <a:gd name="T86" fmla="*/ 123 w 300"/>
                <a:gd name="T87" fmla="*/ 116 h 255"/>
                <a:gd name="T88" fmla="*/ 224 w 300"/>
                <a:gd name="T89" fmla="*/ 85 h 255"/>
                <a:gd name="T90" fmla="*/ 183 w 300"/>
                <a:gd name="T91" fmla="*/ 56 h 255"/>
                <a:gd name="T92" fmla="*/ 183 w 300"/>
                <a:gd name="T93" fmla="*/ 76 h 255"/>
                <a:gd name="T94" fmla="*/ 145 w 300"/>
                <a:gd name="T95" fmla="*/ 76 h 255"/>
                <a:gd name="T96" fmla="*/ 145 w 300"/>
                <a:gd name="T97" fmla="*/ 94 h 255"/>
                <a:gd name="T98" fmla="*/ 183 w 300"/>
                <a:gd name="T99" fmla="*/ 94 h 255"/>
                <a:gd name="T100" fmla="*/ 183 w 300"/>
                <a:gd name="T101" fmla="*/ 115 h 255"/>
                <a:gd name="T102" fmla="*/ 224 w 300"/>
                <a:gd name="T103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255">
                  <a:moveTo>
                    <a:pt x="300" y="201"/>
                  </a:moveTo>
                  <a:cubicBezTo>
                    <a:pt x="300" y="201"/>
                    <a:pt x="299" y="202"/>
                    <a:pt x="288" y="210"/>
                  </a:cubicBezTo>
                  <a:cubicBezTo>
                    <a:pt x="288" y="210"/>
                    <a:pt x="286" y="214"/>
                    <a:pt x="285" y="214"/>
                  </a:cubicBezTo>
                  <a:cubicBezTo>
                    <a:pt x="280" y="218"/>
                    <a:pt x="275" y="223"/>
                    <a:pt x="266" y="230"/>
                  </a:cubicBezTo>
                  <a:cubicBezTo>
                    <a:pt x="257" y="231"/>
                    <a:pt x="238" y="240"/>
                    <a:pt x="229" y="245"/>
                  </a:cubicBezTo>
                  <a:cubicBezTo>
                    <a:pt x="212" y="244"/>
                    <a:pt x="187" y="248"/>
                    <a:pt x="169" y="253"/>
                  </a:cubicBezTo>
                  <a:cubicBezTo>
                    <a:pt x="143" y="249"/>
                    <a:pt x="140" y="255"/>
                    <a:pt x="47" y="231"/>
                  </a:cubicBezTo>
                  <a:cubicBezTo>
                    <a:pt x="47" y="231"/>
                    <a:pt x="47" y="194"/>
                    <a:pt x="47" y="186"/>
                  </a:cubicBezTo>
                  <a:cubicBezTo>
                    <a:pt x="64" y="182"/>
                    <a:pt x="69" y="171"/>
                    <a:pt x="89" y="168"/>
                  </a:cubicBezTo>
                  <a:cubicBezTo>
                    <a:pt x="103" y="166"/>
                    <a:pt x="116" y="167"/>
                    <a:pt x="130" y="171"/>
                  </a:cubicBezTo>
                  <a:cubicBezTo>
                    <a:pt x="139" y="174"/>
                    <a:pt x="148" y="176"/>
                    <a:pt x="163" y="174"/>
                  </a:cubicBezTo>
                  <a:cubicBezTo>
                    <a:pt x="176" y="173"/>
                    <a:pt x="181" y="169"/>
                    <a:pt x="198" y="169"/>
                  </a:cubicBezTo>
                  <a:cubicBezTo>
                    <a:pt x="209" y="169"/>
                    <a:pt x="220" y="176"/>
                    <a:pt x="219" y="182"/>
                  </a:cubicBezTo>
                  <a:cubicBezTo>
                    <a:pt x="219" y="188"/>
                    <a:pt x="208" y="194"/>
                    <a:pt x="201" y="195"/>
                  </a:cubicBezTo>
                  <a:cubicBezTo>
                    <a:pt x="185" y="195"/>
                    <a:pt x="189" y="194"/>
                    <a:pt x="174" y="194"/>
                  </a:cubicBezTo>
                  <a:cubicBezTo>
                    <a:pt x="156" y="194"/>
                    <a:pt x="155" y="197"/>
                    <a:pt x="144" y="202"/>
                  </a:cubicBezTo>
                  <a:cubicBezTo>
                    <a:pt x="155" y="205"/>
                    <a:pt x="162" y="209"/>
                    <a:pt x="177" y="217"/>
                  </a:cubicBezTo>
                  <a:cubicBezTo>
                    <a:pt x="193" y="215"/>
                    <a:pt x="209" y="217"/>
                    <a:pt x="223" y="218"/>
                  </a:cubicBezTo>
                  <a:cubicBezTo>
                    <a:pt x="235" y="215"/>
                    <a:pt x="241" y="210"/>
                    <a:pt x="255" y="209"/>
                  </a:cubicBezTo>
                  <a:cubicBezTo>
                    <a:pt x="264" y="202"/>
                    <a:pt x="276" y="191"/>
                    <a:pt x="287" y="193"/>
                  </a:cubicBezTo>
                  <a:cubicBezTo>
                    <a:pt x="293" y="194"/>
                    <a:pt x="300" y="201"/>
                    <a:pt x="300" y="201"/>
                  </a:cubicBezTo>
                  <a:close/>
                  <a:moveTo>
                    <a:pt x="34" y="173"/>
                  </a:moveTo>
                  <a:cubicBezTo>
                    <a:pt x="0" y="173"/>
                    <a:pt x="0" y="173"/>
                    <a:pt x="0" y="173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7" y="240"/>
                    <a:pt x="39" y="238"/>
                    <a:pt x="39" y="235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39" y="175"/>
                    <a:pt x="37" y="173"/>
                    <a:pt x="34" y="173"/>
                  </a:cubicBezTo>
                  <a:close/>
                  <a:moveTo>
                    <a:pt x="246" y="24"/>
                  </a:moveTo>
                  <a:cubicBezTo>
                    <a:pt x="246" y="147"/>
                    <a:pt x="246" y="147"/>
                    <a:pt x="246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22"/>
                    <a:pt x="123" y="122"/>
                    <a:pt x="12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24"/>
                    <a:pt x="221" y="24"/>
                    <a:pt x="221" y="24"/>
                  </a:cubicBezTo>
                  <a:lnTo>
                    <a:pt x="246" y="24"/>
                  </a:lnTo>
                  <a:close/>
                  <a:moveTo>
                    <a:pt x="123" y="116"/>
                  </a:moveTo>
                  <a:cubicBezTo>
                    <a:pt x="123" y="24"/>
                    <a:pt x="123" y="24"/>
                    <a:pt x="123" y="24"/>
                  </a:cubicBezTo>
                  <a:cubicBezTo>
                    <a:pt x="215" y="24"/>
                    <a:pt x="215" y="24"/>
                    <a:pt x="215" y="24"/>
                  </a:cubicBezTo>
                  <a:cubicBezTo>
                    <a:pt x="215" y="6"/>
                    <a:pt x="215" y="6"/>
                    <a:pt x="215" y="6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116"/>
                    <a:pt x="105" y="116"/>
                    <a:pt x="105" y="116"/>
                  </a:cubicBezTo>
                  <a:lnTo>
                    <a:pt x="123" y="116"/>
                  </a:lnTo>
                  <a:close/>
                  <a:moveTo>
                    <a:pt x="224" y="85"/>
                  </a:moveTo>
                  <a:cubicBezTo>
                    <a:pt x="183" y="56"/>
                    <a:pt x="183" y="56"/>
                    <a:pt x="183" y="56"/>
                  </a:cubicBezTo>
                  <a:cubicBezTo>
                    <a:pt x="183" y="76"/>
                    <a:pt x="183" y="76"/>
                    <a:pt x="183" y="76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83" y="115"/>
                    <a:pt x="183" y="115"/>
                    <a:pt x="183" y="115"/>
                  </a:cubicBezTo>
                  <a:lnTo>
                    <a:pt x="224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1720" tIns="30860" rIns="61720" bIns="308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18458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Custom</PresentationFormat>
  <Paragraphs>69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Constantia</vt:lpstr>
      <vt:lpstr>Felix Titling</vt:lpstr>
      <vt:lpstr>Century</vt:lpstr>
      <vt:lpstr>创艺简细圆</vt:lpstr>
      <vt:lpstr>宋体</vt:lpstr>
      <vt:lpstr>Ebrima</vt:lpstr>
      <vt:lpstr>Arial</vt:lpstr>
      <vt:lpstr>Calibri</vt:lpstr>
      <vt:lpstr>CKanHK-Xbold</vt:lpstr>
      <vt:lpstr>Calibri Light</vt:lpstr>
      <vt:lpstr>Yu Gothic Light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/>
  <cp:lastModifiedBy/>
  <cp:revision>1</cp:revision>
  <dcterms:created xsi:type="dcterms:W3CDTF">2018-06-03T05:28:48Z</dcterms:created>
  <dcterms:modified xsi:type="dcterms:W3CDTF">2018-08-09T07:26:24Z</dcterms:modified>
</cp:coreProperties>
</file>